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Lst>
  <p:sldSz cy="6858000" cx="12192000"/>
  <p:notesSz cx="7315200" cy="96012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64" roundtripDataSignature="AMtx7mg6kPEtGwpzXpo7AgNbetZq2YkA6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slide" Target="slides/slide44.xml"/><Relationship Id="rId47" Type="http://schemas.openxmlformats.org/officeDocument/2006/relationships/slide" Target="slides/slide43.xml"/><Relationship Id="rId49" Type="http://schemas.openxmlformats.org/officeDocument/2006/relationships/slide" Target="slides/slide4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62" Type="http://schemas.openxmlformats.org/officeDocument/2006/relationships/slide" Target="slides/slide58.xml"/><Relationship Id="rId61" Type="http://schemas.openxmlformats.org/officeDocument/2006/relationships/slide" Target="slides/slide57.xml"/><Relationship Id="rId20" Type="http://schemas.openxmlformats.org/officeDocument/2006/relationships/slide" Target="slides/slide16.xml"/><Relationship Id="rId64" Type="http://customschemas.google.com/relationships/presentationmetadata" Target="metadata"/><Relationship Id="rId63" Type="http://schemas.openxmlformats.org/officeDocument/2006/relationships/slide" Target="slides/slide59.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60" Type="http://schemas.openxmlformats.org/officeDocument/2006/relationships/slide" Target="slides/slide56.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slide" Target="slides/slide47.xml"/><Relationship Id="rId50" Type="http://schemas.openxmlformats.org/officeDocument/2006/relationships/slide" Target="slides/slide46.xml"/><Relationship Id="rId53" Type="http://schemas.openxmlformats.org/officeDocument/2006/relationships/slide" Target="slides/slide49.xml"/><Relationship Id="rId52" Type="http://schemas.openxmlformats.org/officeDocument/2006/relationships/slide" Target="slides/slide48.xml"/><Relationship Id="rId11" Type="http://schemas.openxmlformats.org/officeDocument/2006/relationships/slide" Target="slides/slide7.xml"/><Relationship Id="rId55" Type="http://schemas.openxmlformats.org/officeDocument/2006/relationships/slide" Target="slides/slide51.xml"/><Relationship Id="rId10" Type="http://schemas.openxmlformats.org/officeDocument/2006/relationships/slide" Target="slides/slide6.xml"/><Relationship Id="rId54" Type="http://schemas.openxmlformats.org/officeDocument/2006/relationships/slide" Target="slides/slide50.xml"/><Relationship Id="rId13" Type="http://schemas.openxmlformats.org/officeDocument/2006/relationships/slide" Target="slides/slide9.xml"/><Relationship Id="rId57" Type="http://schemas.openxmlformats.org/officeDocument/2006/relationships/slide" Target="slides/slide53.xml"/><Relationship Id="rId12" Type="http://schemas.openxmlformats.org/officeDocument/2006/relationships/slide" Target="slides/slide8.xml"/><Relationship Id="rId56" Type="http://schemas.openxmlformats.org/officeDocument/2006/relationships/slide" Target="slides/slide52.xml"/><Relationship Id="rId15" Type="http://schemas.openxmlformats.org/officeDocument/2006/relationships/slide" Target="slides/slide11.xml"/><Relationship Id="rId59" Type="http://schemas.openxmlformats.org/officeDocument/2006/relationships/slide" Target="slides/slide55.xml"/><Relationship Id="rId14" Type="http://schemas.openxmlformats.org/officeDocument/2006/relationships/slide" Target="slides/slide10.xml"/><Relationship Id="rId58" Type="http://schemas.openxmlformats.org/officeDocument/2006/relationships/slide" Target="slides/slide54.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3" y="1"/>
            <a:ext cx="3170238" cy="481014"/>
          </a:xfrm>
          <a:prstGeom prst="rect">
            <a:avLst/>
          </a:prstGeom>
          <a:noFill/>
          <a:ln>
            <a:noFill/>
          </a:ln>
        </p:spPr>
        <p:txBody>
          <a:bodyPr anchorCtr="0" anchor="t" bIns="45875" lIns="91750" spcFirstLastPara="1" rIns="91750" wrap="square" tIns="45875">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4143375" y="1"/>
            <a:ext cx="3170238" cy="481014"/>
          </a:xfrm>
          <a:prstGeom prst="rect">
            <a:avLst/>
          </a:prstGeom>
          <a:noFill/>
          <a:ln>
            <a:noFill/>
          </a:ln>
        </p:spPr>
        <p:txBody>
          <a:bodyPr anchorCtr="0" anchor="t" bIns="45875" lIns="91750" spcFirstLastPara="1" rIns="91750" wrap="square" tIns="45875">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779463" y="1200150"/>
            <a:ext cx="5756275"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31841" y="4621215"/>
            <a:ext cx="5851525" cy="3779837"/>
          </a:xfrm>
          <a:prstGeom prst="rect">
            <a:avLst/>
          </a:prstGeom>
          <a:noFill/>
          <a:ln>
            <a:noFill/>
          </a:ln>
        </p:spPr>
        <p:txBody>
          <a:bodyPr anchorCtr="0" anchor="t" bIns="45875" lIns="91750" spcFirstLastPara="1" rIns="91750" wrap="square" tIns="45875">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3" y="9120189"/>
            <a:ext cx="3170238" cy="481012"/>
          </a:xfrm>
          <a:prstGeom prst="rect">
            <a:avLst/>
          </a:prstGeom>
          <a:noFill/>
          <a:ln>
            <a:noFill/>
          </a:ln>
        </p:spPr>
        <p:txBody>
          <a:bodyPr anchorCtr="0" anchor="b" bIns="45875" lIns="91750" spcFirstLastPara="1" rIns="91750" wrap="square" tIns="45875">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4143375" y="9120189"/>
            <a:ext cx="3170238" cy="481012"/>
          </a:xfrm>
          <a:prstGeom prst="rect">
            <a:avLst/>
          </a:prstGeom>
          <a:noFill/>
          <a:ln>
            <a:noFill/>
          </a:ln>
        </p:spPr>
        <p:txBody>
          <a:bodyPr anchorCtr="0" anchor="b" bIns="45875" lIns="91750" spcFirstLastPara="1" rIns="91750" wrap="square" tIns="45875">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87" name="Google Shape;87;p1: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88" name="Google Shape;88;p1: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p10: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2" name="Google Shape;262;p10: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263" name="Google Shape;263;p10: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264" name="Google Shape;264;p10: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p11:notes"/>
          <p:cNvSpPr/>
          <p:nvPr>
            <p:ph idx="2" type="sldImg"/>
          </p:nvPr>
        </p:nvSpPr>
        <p:spPr>
          <a:xfrm>
            <a:off x="779463" y="1200150"/>
            <a:ext cx="5756275"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6" name="Google Shape;286;p11:notes"/>
          <p:cNvSpPr txBox="1"/>
          <p:nvPr>
            <p:ph idx="1" type="body"/>
          </p:nvPr>
        </p:nvSpPr>
        <p:spPr>
          <a:xfrm>
            <a:off x="731841" y="4621215"/>
            <a:ext cx="5851525" cy="3779837"/>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287" name="Google Shape;287;p11:notes"/>
          <p:cNvSpPr txBox="1"/>
          <p:nvPr>
            <p:ph idx="12" type="sldNum"/>
          </p:nvPr>
        </p:nvSpPr>
        <p:spPr>
          <a:xfrm>
            <a:off x="4143375" y="9120189"/>
            <a:ext cx="3170238" cy="481012"/>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288" name="Google Shape;288;p11:notes"/>
          <p:cNvSpPr txBox="1"/>
          <p:nvPr>
            <p:ph idx="11" type="ftr"/>
          </p:nvPr>
        </p:nvSpPr>
        <p:spPr>
          <a:xfrm>
            <a:off x="3" y="9120189"/>
            <a:ext cx="3170238" cy="481012"/>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p12: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07" name="Google Shape;307;p12: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rPr lang="en-US"/>
              <a:t>AO at QB.</a:t>
            </a:r>
            <a:endParaRPr/>
          </a:p>
        </p:txBody>
      </p:sp>
      <p:sp>
        <p:nvSpPr>
          <p:cNvPr id="308" name="Google Shape;308;p12: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309" name="Google Shape;309;p12: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p13: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30" name="Google Shape;330;p13: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331" name="Google Shape;331;p13: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332" name="Google Shape;332;p13: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3" name="Shape 353"/>
        <p:cNvGrpSpPr/>
        <p:nvPr/>
      </p:nvGrpSpPr>
      <p:grpSpPr>
        <a:xfrm>
          <a:off x="0" y="0"/>
          <a:ext cx="0" cy="0"/>
          <a:chOff x="0" y="0"/>
          <a:chExt cx="0" cy="0"/>
        </a:xfrm>
      </p:grpSpPr>
      <p:sp>
        <p:nvSpPr>
          <p:cNvPr id="354" name="Google Shape;354;p14: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55" name="Google Shape;355;p14: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356" name="Google Shape;356;p14: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357" name="Google Shape;357;p14: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1" name="Shape 361"/>
        <p:cNvGrpSpPr/>
        <p:nvPr/>
      </p:nvGrpSpPr>
      <p:grpSpPr>
        <a:xfrm>
          <a:off x="0" y="0"/>
          <a:ext cx="0" cy="0"/>
          <a:chOff x="0" y="0"/>
          <a:chExt cx="0" cy="0"/>
        </a:xfrm>
      </p:grpSpPr>
      <p:sp>
        <p:nvSpPr>
          <p:cNvPr id="362" name="Google Shape;362;p15: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63" name="Google Shape;363;p15: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364" name="Google Shape;364;p15: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365" name="Google Shape;365;p15: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3" name="Shape 383"/>
        <p:cNvGrpSpPr/>
        <p:nvPr/>
      </p:nvGrpSpPr>
      <p:grpSpPr>
        <a:xfrm>
          <a:off x="0" y="0"/>
          <a:ext cx="0" cy="0"/>
          <a:chOff x="0" y="0"/>
          <a:chExt cx="0" cy="0"/>
        </a:xfrm>
      </p:grpSpPr>
      <p:sp>
        <p:nvSpPr>
          <p:cNvPr id="384" name="Google Shape;384;p16: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85" name="Google Shape;385;p16: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386" name="Google Shape;386;p16: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387" name="Google Shape;387;p16: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5" name="Shape 405"/>
        <p:cNvGrpSpPr/>
        <p:nvPr/>
      </p:nvGrpSpPr>
      <p:grpSpPr>
        <a:xfrm>
          <a:off x="0" y="0"/>
          <a:ext cx="0" cy="0"/>
          <a:chOff x="0" y="0"/>
          <a:chExt cx="0" cy="0"/>
        </a:xfrm>
      </p:grpSpPr>
      <p:sp>
        <p:nvSpPr>
          <p:cNvPr id="406" name="Google Shape;406;p17: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07" name="Google Shape;407;p17: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408" name="Google Shape;408;p17: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409" name="Google Shape;409;p17: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6" name="Shape 426"/>
        <p:cNvGrpSpPr/>
        <p:nvPr/>
      </p:nvGrpSpPr>
      <p:grpSpPr>
        <a:xfrm>
          <a:off x="0" y="0"/>
          <a:ext cx="0" cy="0"/>
          <a:chOff x="0" y="0"/>
          <a:chExt cx="0" cy="0"/>
        </a:xfrm>
      </p:grpSpPr>
      <p:sp>
        <p:nvSpPr>
          <p:cNvPr id="427" name="Google Shape;427;p18: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28" name="Google Shape;428;p18: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429" name="Google Shape;429;p18: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430" name="Google Shape;430;p18: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7" name="Shape 447"/>
        <p:cNvGrpSpPr/>
        <p:nvPr/>
      </p:nvGrpSpPr>
      <p:grpSpPr>
        <a:xfrm>
          <a:off x="0" y="0"/>
          <a:ext cx="0" cy="0"/>
          <a:chOff x="0" y="0"/>
          <a:chExt cx="0" cy="0"/>
        </a:xfrm>
      </p:grpSpPr>
      <p:sp>
        <p:nvSpPr>
          <p:cNvPr id="448" name="Google Shape;448;p19: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49" name="Google Shape;449;p19: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450" name="Google Shape;450;p19: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451" name="Google Shape;451;p19: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2: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4" name="Google Shape;94;p2: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95" name="Google Shape;95;p2: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96" name="Google Shape;96;p2: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0" name="Shape 470"/>
        <p:cNvGrpSpPr/>
        <p:nvPr/>
      </p:nvGrpSpPr>
      <p:grpSpPr>
        <a:xfrm>
          <a:off x="0" y="0"/>
          <a:ext cx="0" cy="0"/>
          <a:chOff x="0" y="0"/>
          <a:chExt cx="0" cy="0"/>
        </a:xfrm>
      </p:grpSpPr>
      <p:sp>
        <p:nvSpPr>
          <p:cNvPr id="471" name="Google Shape;471;p20: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72" name="Google Shape;472;p20: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473" name="Google Shape;473;p20: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474" name="Google Shape;474;p20: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3" name="Shape 493"/>
        <p:cNvGrpSpPr/>
        <p:nvPr/>
      </p:nvGrpSpPr>
      <p:grpSpPr>
        <a:xfrm>
          <a:off x="0" y="0"/>
          <a:ext cx="0" cy="0"/>
          <a:chOff x="0" y="0"/>
          <a:chExt cx="0" cy="0"/>
        </a:xfrm>
      </p:grpSpPr>
      <p:sp>
        <p:nvSpPr>
          <p:cNvPr id="494" name="Google Shape;494;p21: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95" name="Google Shape;495;p21: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496" name="Google Shape;496;p21: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497" name="Google Shape;497;p21: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6" name="Shape 516"/>
        <p:cNvGrpSpPr/>
        <p:nvPr/>
      </p:nvGrpSpPr>
      <p:grpSpPr>
        <a:xfrm>
          <a:off x="0" y="0"/>
          <a:ext cx="0" cy="0"/>
          <a:chOff x="0" y="0"/>
          <a:chExt cx="0" cy="0"/>
        </a:xfrm>
      </p:grpSpPr>
      <p:sp>
        <p:nvSpPr>
          <p:cNvPr id="517" name="Google Shape;517;p22: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18" name="Google Shape;518;p22: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519" name="Google Shape;519;p22: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520" name="Google Shape;520;p22: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9" name="Shape 539"/>
        <p:cNvGrpSpPr/>
        <p:nvPr/>
      </p:nvGrpSpPr>
      <p:grpSpPr>
        <a:xfrm>
          <a:off x="0" y="0"/>
          <a:ext cx="0" cy="0"/>
          <a:chOff x="0" y="0"/>
          <a:chExt cx="0" cy="0"/>
        </a:xfrm>
      </p:grpSpPr>
      <p:sp>
        <p:nvSpPr>
          <p:cNvPr id="540" name="Google Shape;540;p23: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41" name="Google Shape;541;p23: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542" name="Google Shape;542;p23: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543" name="Google Shape;543;p23: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1" name="Shape 561"/>
        <p:cNvGrpSpPr/>
        <p:nvPr/>
      </p:nvGrpSpPr>
      <p:grpSpPr>
        <a:xfrm>
          <a:off x="0" y="0"/>
          <a:ext cx="0" cy="0"/>
          <a:chOff x="0" y="0"/>
          <a:chExt cx="0" cy="0"/>
        </a:xfrm>
      </p:grpSpPr>
      <p:sp>
        <p:nvSpPr>
          <p:cNvPr id="562" name="Google Shape;562;p24: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63" name="Google Shape;563;p24: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564" name="Google Shape;564;p24: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565" name="Google Shape;565;p24: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3" name="Shape 583"/>
        <p:cNvGrpSpPr/>
        <p:nvPr/>
      </p:nvGrpSpPr>
      <p:grpSpPr>
        <a:xfrm>
          <a:off x="0" y="0"/>
          <a:ext cx="0" cy="0"/>
          <a:chOff x="0" y="0"/>
          <a:chExt cx="0" cy="0"/>
        </a:xfrm>
      </p:grpSpPr>
      <p:sp>
        <p:nvSpPr>
          <p:cNvPr id="584" name="Google Shape;584;p25: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85" name="Google Shape;585;p25: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586" name="Google Shape;586;p25: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587" name="Google Shape;587;p25: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5" name="Shape 605"/>
        <p:cNvGrpSpPr/>
        <p:nvPr/>
      </p:nvGrpSpPr>
      <p:grpSpPr>
        <a:xfrm>
          <a:off x="0" y="0"/>
          <a:ext cx="0" cy="0"/>
          <a:chOff x="0" y="0"/>
          <a:chExt cx="0" cy="0"/>
        </a:xfrm>
      </p:grpSpPr>
      <p:sp>
        <p:nvSpPr>
          <p:cNvPr id="606" name="Google Shape;606;p26: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07" name="Google Shape;607;p26: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608" name="Google Shape;608;p26: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609" name="Google Shape;609;p26: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7" name="Shape 627"/>
        <p:cNvGrpSpPr/>
        <p:nvPr/>
      </p:nvGrpSpPr>
      <p:grpSpPr>
        <a:xfrm>
          <a:off x="0" y="0"/>
          <a:ext cx="0" cy="0"/>
          <a:chOff x="0" y="0"/>
          <a:chExt cx="0" cy="0"/>
        </a:xfrm>
      </p:grpSpPr>
      <p:sp>
        <p:nvSpPr>
          <p:cNvPr id="628" name="Google Shape;628;p27: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29" name="Google Shape;629;p27: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630" name="Google Shape;630;p27: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631" name="Google Shape;631;p27: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6" name="Shape 656"/>
        <p:cNvGrpSpPr/>
        <p:nvPr/>
      </p:nvGrpSpPr>
      <p:grpSpPr>
        <a:xfrm>
          <a:off x="0" y="0"/>
          <a:ext cx="0" cy="0"/>
          <a:chOff x="0" y="0"/>
          <a:chExt cx="0" cy="0"/>
        </a:xfrm>
      </p:grpSpPr>
      <p:sp>
        <p:nvSpPr>
          <p:cNvPr id="657" name="Google Shape;657;p28: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58" name="Google Shape;658;p28: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659" name="Google Shape;659;p28: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660" name="Google Shape;660;p28: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0" name="Shape 680"/>
        <p:cNvGrpSpPr/>
        <p:nvPr/>
      </p:nvGrpSpPr>
      <p:grpSpPr>
        <a:xfrm>
          <a:off x="0" y="0"/>
          <a:ext cx="0" cy="0"/>
          <a:chOff x="0" y="0"/>
          <a:chExt cx="0" cy="0"/>
        </a:xfrm>
      </p:grpSpPr>
      <p:sp>
        <p:nvSpPr>
          <p:cNvPr id="681" name="Google Shape;681;p29: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82" name="Google Shape;682;p29: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683" name="Google Shape;683;p29: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684" name="Google Shape;684;p29: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3:notes"/>
          <p:cNvSpPr/>
          <p:nvPr>
            <p:ph idx="2" type="sldImg"/>
          </p:nvPr>
        </p:nvSpPr>
        <p:spPr>
          <a:xfrm>
            <a:off x="779463" y="1200150"/>
            <a:ext cx="5756275"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2" name="Google Shape;102;p3:notes"/>
          <p:cNvSpPr txBox="1"/>
          <p:nvPr>
            <p:ph idx="1" type="body"/>
          </p:nvPr>
        </p:nvSpPr>
        <p:spPr>
          <a:xfrm>
            <a:off x="731841" y="4621215"/>
            <a:ext cx="5851525" cy="3779837"/>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103" name="Google Shape;103;p3:notes"/>
          <p:cNvSpPr txBox="1"/>
          <p:nvPr>
            <p:ph idx="12" type="sldNum"/>
          </p:nvPr>
        </p:nvSpPr>
        <p:spPr>
          <a:xfrm>
            <a:off x="4143375" y="9120189"/>
            <a:ext cx="3170238" cy="481012"/>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104" name="Google Shape;104;p3:notes"/>
          <p:cNvSpPr txBox="1"/>
          <p:nvPr>
            <p:ph idx="11" type="ftr"/>
          </p:nvPr>
        </p:nvSpPr>
        <p:spPr>
          <a:xfrm>
            <a:off x="3" y="9120189"/>
            <a:ext cx="3170238" cy="481012"/>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8" name="Shape 688"/>
        <p:cNvGrpSpPr/>
        <p:nvPr/>
      </p:nvGrpSpPr>
      <p:grpSpPr>
        <a:xfrm>
          <a:off x="0" y="0"/>
          <a:ext cx="0" cy="0"/>
          <a:chOff x="0" y="0"/>
          <a:chExt cx="0" cy="0"/>
        </a:xfrm>
      </p:grpSpPr>
      <p:sp>
        <p:nvSpPr>
          <p:cNvPr id="689" name="Google Shape;689;p30:notes"/>
          <p:cNvSpPr/>
          <p:nvPr>
            <p:ph idx="2" type="sldImg"/>
          </p:nvPr>
        </p:nvSpPr>
        <p:spPr>
          <a:xfrm>
            <a:off x="779463" y="1200150"/>
            <a:ext cx="5756275"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90" name="Google Shape;690;p30:notes"/>
          <p:cNvSpPr txBox="1"/>
          <p:nvPr>
            <p:ph idx="1" type="body"/>
          </p:nvPr>
        </p:nvSpPr>
        <p:spPr>
          <a:xfrm>
            <a:off x="731841" y="4621215"/>
            <a:ext cx="5851525" cy="3779837"/>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691" name="Google Shape;691;p30:notes"/>
          <p:cNvSpPr txBox="1"/>
          <p:nvPr>
            <p:ph idx="12" type="sldNum"/>
          </p:nvPr>
        </p:nvSpPr>
        <p:spPr>
          <a:xfrm>
            <a:off x="4143375" y="9120189"/>
            <a:ext cx="3170238" cy="481012"/>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692" name="Google Shape;692;p30:notes"/>
          <p:cNvSpPr txBox="1"/>
          <p:nvPr>
            <p:ph idx="11" type="ftr"/>
          </p:nvPr>
        </p:nvSpPr>
        <p:spPr>
          <a:xfrm>
            <a:off x="3" y="9120189"/>
            <a:ext cx="3170238" cy="481012"/>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8" name="Shape 718"/>
        <p:cNvGrpSpPr/>
        <p:nvPr/>
      </p:nvGrpSpPr>
      <p:grpSpPr>
        <a:xfrm>
          <a:off x="0" y="0"/>
          <a:ext cx="0" cy="0"/>
          <a:chOff x="0" y="0"/>
          <a:chExt cx="0" cy="0"/>
        </a:xfrm>
      </p:grpSpPr>
      <p:sp>
        <p:nvSpPr>
          <p:cNvPr id="719" name="Google Shape;719;p31:notes"/>
          <p:cNvSpPr/>
          <p:nvPr>
            <p:ph idx="2" type="sldImg"/>
          </p:nvPr>
        </p:nvSpPr>
        <p:spPr>
          <a:xfrm>
            <a:off x="779463" y="1200150"/>
            <a:ext cx="5756275"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20" name="Google Shape;720;p31:notes"/>
          <p:cNvSpPr txBox="1"/>
          <p:nvPr>
            <p:ph idx="1" type="body"/>
          </p:nvPr>
        </p:nvSpPr>
        <p:spPr>
          <a:xfrm>
            <a:off x="731841" y="4621215"/>
            <a:ext cx="5851525" cy="3779837"/>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721" name="Google Shape;721;p31:notes"/>
          <p:cNvSpPr txBox="1"/>
          <p:nvPr>
            <p:ph idx="12" type="sldNum"/>
          </p:nvPr>
        </p:nvSpPr>
        <p:spPr>
          <a:xfrm>
            <a:off x="4143375" y="9120189"/>
            <a:ext cx="3170238" cy="481012"/>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722" name="Google Shape;722;p31:notes"/>
          <p:cNvSpPr txBox="1"/>
          <p:nvPr>
            <p:ph idx="11" type="ftr"/>
          </p:nvPr>
        </p:nvSpPr>
        <p:spPr>
          <a:xfrm>
            <a:off x="3" y="9120189"/>
            <a:ext cx="3170238" cy="481012"/>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2" name="Shape 742"/>
        <p:cNvGrpSpPr/>
        <p:nvPr/>
      </p:nvGrpSpPr>
      <p:grpSpPr>
        <a:xfrm>
          <a:off x="0" y="0"/>
          <a:ext cx="0" cy="0"/>
          <a:chOff x="0" y="0"/>
          <a:chExt cx="0" cy="0"/>
        </a:xfrm>
      </p:grpSpPr>
      <p:sp>
        <p:nvSpPr>
          <p:cNvPr id="743" name="Google Shape;743;p32: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44" name="Google Shape;744;p32: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745" name="Google Shape;745;p32: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746" name="Google Shape;746;p32: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6" name="Shape 766"/>
        <p:cNvGrpSpPr/>
        <p:nvPr/>
      </p:nvGrpSpPr>
      <p:grpSpPr>
        <a:xfrm>
          <a:off x="0" y="0"/>
          <a:ext cx="0" cy="0"/>
          <a:chOff x="0" y="0"/>
          <a:chExt cx="0" cy="0"/>
        </a:xfrm>
      </p:grpSpPr>
      <p:sp>
        <p:nvSpPr>
          <p:cNvPr id="767" name="Google Shape;767;p33:notes"/>
          <p:cNvSpPr/>
          <p:nvPr>
            <p:ph idx="2" type="sldImg"/>
          </p:nvPr>
        </p:nvSpPr>
        <p:spPr>
          <a:xfrm>
            <a:off x="779463" y="1200150"/>
            <a:ext cx="5756275"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68" name="Google Shape;768;p33:notes"/>
          <p:cNvSpPr txBox="1"/>
          <p:nvPr>
            <p:ph idx="1" type="body"/>
          </p:nvPr>
        </p:nvSpPr>
        <p:spPr>
          <a:xfrm>
            <a:off x="731841" y="4621215"/>
            <a:ext cx="5851525" cy="3779837"/>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769" name="Google Shape;769;p33:notes"/>
          <p:cNvSpPr txBox="1"/>
          <p:nvPr>
            <p:ph idx="12" type="sldNum"/>
          </p:nvPr>
        </p:nvSpPr>
        <p:spPr>
          <a:xfrm>
            <a:off x="4143375" y="9120189"/>
            <a:ext cx="3170238" cy="481012"/>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770" name="Google Shape;770;p33:notes"/>
          <p:cNvSpPr txBox="1"/>
          <p:nvPr>
            <p:ph idx="11" type="ftr"/>
          </p:nvPr>
        </p:nvSpPr>
        <p:spPr>
          <a:xfrm>
            <a:off x="3" y="9120189"/>
            <a:ext cx="3170238" cy="481012"/>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8" name="Shape 788"/>
        <p:cNvGrpSpPr/>
        <p:nvPr/>
      </p:nvGrpSpPr>
      <p:grpSpPr>
        <a:xfrm>
          <a:off x="0" y="0"/>
          <a:ext cx="0" cy="0"/>
          <a:chOff x="0" y="0"/>
          <a:chExt cx="0" cy="0"/>
        </a:xfrm>
      </p:grpSpPr>
      <p:sp>
        <p:nvSpPr>
          <p:cNvPr id="789" name="Google Shape;789;p34:notes"/>
          <p:cNvSpPr/>
          <p:nvPr>
            <p:ph idx="2" type="sldImg"/>
          </p:nvPr>
        </p:nvSpPr>
        <p:spPr>
          <a:xfrm>
            <a:off x="779463" y="1200150"/>
            <a:ext cx="5756275"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90" name="Google Shape;790;p34:notes"/>
          <p:cNvSpPr txBox="1"/>
          <p:nvPr>
            <p:ph idx="1" type="body"/>
          </p:nvPr>
        </p:nvSpPr>
        <p:spPr>
          <a:xfrm>
            <a:off x="731841" y="4621215"/>
            <a:ext cx="5851525" cy="3779837"/>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791" name="Google Shape;791;p34:notes"/>
          <p:cNvSpPr txBox="1"/>
          <p:nvPr>
            <p:ph idx="12" type="sldNum"/>
          </p:nvPr>
        </p:nvSpPr>
        <p:spPr>
          <a:xfrm>
            <a:off x="4143375" y="9120189"/>
            <a:ext cx="3170238" cy="481012"/>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792" name="Google Shape;792;p34:notes"/>
          <p:cNvSpPr txBox="1"/>
          <p:nvPr>
            <p:ph idx="11" type="ftr"/>
          </p:nvPr>
        </p:nvSpPr>
        <p:spPr>
          <a:xfrm>
            <a:off x="3" y="9120189"/>
            <a:ext cx="3170238" cy="481012"/>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0" name="Shape 810"/>
        <p:cNvGrpSpPr/>
        <p:nvPr/>
      </p:nvGrpSpPr>
      <p:grpSpPr>
        <a:xfrm>
          <a:off x="0" y="0"/>
          <a:ext cx="0" cy="0"/>
          <a:chOff x="0" y="0"/>
          <a:chExt cx="0" cy="0"/>
        </a:xfrm>
      </p:grpSpPr>
      <p:sp>
        <p:nvSpPr>
          <p:cNvPr id="811" name="Google Shape;811;p35:notes"/>
          <p:cNvSpPr/>
          <p:nvPr>
            <p:ph idx="2" type="sldImg"/>
          </p:nvPr>
        </p:nvSpPr>
        <p:spPr>
          <a:xfrm>
            <a:off x="779463" y="1200150"/>
            <a:ext cx="5756275"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12" name="Google Shape;812;p35:notes"/>
          <p:cNvSpPr txBox="1"/>
          <p:nvPr>
            <p:ph idx="1" type="body"/>
          </p:nvPr>
        </p:nvSpPr>
        <p:spPr>
          <a:xfrm>
            <a:off x="731841" y="4621215"/>
            <a:ext cx="5851525" cy="3779837"/>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813" name="Google Shape;813;p35:notes"/>
          <p:cNvSpPr txBox="1"/>
          <p:nvPr>
            <p:ph idx="12" type="sldNum"/>
          </p:nvPr>
        </p:nvSpPr>
        <p:spPr>
          <a:xfrm>
            <a:off x="4143375" y="9120189"/>
            <a:ext cx="3170238" cy="481012"/>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814" name="Google Shape;814;p35:notes"/>
          <p:cNvSpPr txBox="1"/>
          <p:nvPr>
            <p:ph idx="11" type="ftr"/>
          </p:nvPr>
        </p:nvSpPr>
        <p:spPr>
          <a:xfrm>
            <a:off x="3" y="9120189"/>
            <a:ext cx="3170238" cy="481012"/>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9" name="Shape 829"/>
        <p:cNvGrpSpPr/>
        <p:nvPr/>
      </p:nvGrpSpPr>
      <p:grpSpPr>
        <a:xfrm>
          <a:off x="0" y="0"/>
          <a:ext cx="0" cy="0"/>
          <a:chOff x="0" y="0"/>
          <a:chExt cx="0" cy="0"/>
        </a:xfrm>
      </p:grpSpPr>
      <p:sp>
        <p:nvSpPr>
          <p:cNvPr id="830" name="Google Shape;830;p36:notes"/>
          <p:cNvSpPr/>
          <p:nvPr>
            <p:ph idx="2" type="sldImg"/>
          </p:nvPr>
        </p:nvSpPr>
        <p:spPr>
          <a:xfrm>
            <a:off x="779463" y="1200150"/>
            <a:ext cx="5756275"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31" name="Google Shape;831;p36:notes"/>
          <p:cNvSpPr txBox="1"/>
          <p:nvPr>
            <p:ph idx="1" type="body"/>
          </p:nvPr>
        </p:nvSpPr>
        <p:spPr>
          <a:xfrm>
            <a:off x="731841" y="4621215"/>
            <a:ext cx="5851525" cy="3779837"/>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832" name="Google Shape;832;p36:notes"/>
          <p:cNvSpPr txBox="1"/>
          <p:nvPr>
            <p:ph idx="12" type="sldNum"/>
          </p:nvPr>
        </p:nvSpPr>
        <p:spPr>
          <a:xfrm>
            <a:off x="4143375" y="9120189"/>
            <a:ext cx="3170238" cy="481012"/>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833" name="Google Shape;833;p36:notes"/>
          <p:cNvSpPr txBox="1"/>
          <p:nvPr>
            <p:ph idx="11" type="ftr"/>
          </p:nvPr>
        </p:nvSpPr>
        <p:spPr>
          <a:xfrm>
            <a:off x="3" y="9120189"/>
            <a:ext cx="3170238" cy="481012"/>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9" name="Shape 849"/>
        <p:cNvGrpSpPr/>
        <p:nvPr/>
      </p:nvGrpSpPr>
      <p:grpSpPr>
        <a:xfrm>
          <a:off x="0" y="0"/>
          <a:ext cx="0" cy="0"/>
          <a:chOff x="0" y="0"/>
          <a:chExt cx="0" cy="0"/>
        </a:xfrm>
      </p:grpSpPr>
      <p:sp>
        <p:nvSpPr>
          <p:cNvPr id="850" name="Google Shape;850;p37: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51" name="Google Shape;851;p37: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852" name="Google Shape;852;p37: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853" name="Google Shape;853;p37: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1" name="Shape 871"/>
        <p:cNvGrpSpPr/>
        <p:nvPr/>
      </p:nvGrpSpPr>
      <p:grpSpPr>
        <a:xfrm>
          <a:off x="0" y="0"/>
          <a:ext cx="0" cy="0"/>
          <a:chOff x="0" y="0"/>
          <a:chExt cx="0" cy="0"/>
        </a:xfrm>
      </p:grpSpPr>
      <p:sp>
        <p:nvSpPr>
          <p:cNvPr id="872" name="Google Shape;872;p38: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73" name="Google Shape;873;p38: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874" name="Google Shape;874;p38: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875" name="Google Shape;875;p38: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3" name="Shape 893"/>
        <p:cNvGrpSpPr/>
        <p:nvPr/>
      </p:nvGrpSpPr>
      <p:grpSpPr>
        <a:xfrm>
          <a:off x="0" y="0"/>
          <a:ext cx="0" cy="0"/>
          <a:chOff x="0" y="0"/>
          <a:chExt cx="0" cy="0"/>
        </a:xfrm>
      </p:grpSpPr>
      <p:sp>
        <p:nvSpPr>
          <p:cNvPr id="894" name="Google Shape;894;p39:notes"/>
          <p:cNvSpPr/>
          <p:nvPr>
            <p:ph idx="2" type="sldImg"/>
          </p:nvPr>
        </p:nvSpPr>
        <p:spPr>
          <a:xfrm>
            <a:off x="779463" y="1200150"/>
            <a:ext cx="5756275"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95" name="Google Shape;895;p39:notes"/>
          <p:cNvSpPr txBox="1"/>
          <p:nvPr>
            <p:ph idx="1" type="body"/>
          </p:nvPr>
        </p:nvSpPr>
        <p:spPr>
          <a:xfrm>
            <a:off x="731841" y="4621215"/>
            <a:ext cx="5851525" cy="3779837"/>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896" name="Google Shape;896;p39:notes"/>
          <p:cNvSpPr txBox="1"/>
          <p:nvPr>
            <p:ph idx="12" type="sldNum"/>
          </p:nvPr>
        </p:nvSpPr>
        <p:spPr>
          <a:xfrm>
            <a:off x="4143375" y="9120189"/>
            <a:ext cx="3170238" cy="481012"/>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897" name="Google Shape;897;p39:notes"/>
          <p:cNvSpPr txBox="1"/>
          <p:nvPr>
            <p:ph idx="11" type="ftr"/>
          </p:nvPr>
        </p:nvSpPr>
        <p:spPr>
          <a:xfrm>
            <a:off x="3" y="9120189"/>
            <a:ext cx="3170238" cy="481012"/>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4: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1" name="Google Shape;121;p4: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122" name="Google Shape;122;p4: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123" name="Google Shape;123;p4: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7" name="Shape 917"/>
        <p:cNvGrpSpPr/>
        <p:nvPr/>
      </p:nvGrpSpPr>
      <p:grpSpPr>
        <a:xfrm>
          <a:off x="0" y="0"/>
          <a:ext cx="0" cy="0"/>
          <a:chOff x="0" y="0"/>
          <a:chExt cx="0" cy="0"/>
        </a:xfrm>
      </p:grpSpPr>
      <p:sp>
        <p:nvSpPr>
          <p:cNvPr id="918" name="Google Shape;918;p40: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19" name="Google Shape;919;p40: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920" name="Google Shape;920;p40: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921" name="Google Shape;921;p40: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2" name="Shape 942"/>
        <p:cNvGrpSpPr/>
        <p:nvPr/>
      </p:nvGrpSpPr>
      <p:grpSpPr>
        <a:xfrm>
          <a:off x="0" y="0"/>
          <a:ext cx="0" cy="0"/>
          <a:chOff x="0" y="0"/>
          <a:chExt cx="0" cy="0"/>
        </a:xfrm>
      </p:grpSpPr>
      <p:sp>
        <p:nvSpPr>
          <p:cNvPr id="943" name="Google Shape;943;p41:notes"/>
          <p:cNvSpPr/>
          <p:nvPr>
            <p:ph idx="2" type="sldImg"/>
          </p:nvPr>
        </p:nvSpPr>
        <p:spPr>
          <a:xfrm>
            <a:off x="779463" y="1200150"/>
            <a:ext cx="5756275"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44" name="Google Shape;944;p41:notes"/>
          <p:cNvSpPr txBox="1"/>
          <p:nvPr>
            <p:ph idx="1" type="body"/>
          </p:nvPr>
        </p:nvSpPr>
        <p:spPr>
          <a:xfrm>
            <a:off x="731841" y="4621215"/>
            <a:ext cx="5851525" cy="3779837"/>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945" name="Google Shape;945;p41:notes"/>
          <p:cNvSpPr txBox="1"/>
          <p:nvPr>
            <p:ph idx="12" type="sldNum"/>
          </p:nvPr>
        </p:nvSpPr>
        <p:spPr>
          <a:xfrm>
            <a:off x="4143375" y="9120189"/>
            <a:ext cx="3170238" cy="481012"/>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946" name="Google Shape;946;p41:notes"/>
          <p:cNvSpPr txBox="1"/>
          <p:nvPr>
            <p:ph idx="11" type="ftr"/>
          </p:nvPr>
        </p:nvSpPr>
        <p:spPr>
          <a:xfrm>
            <a:off x="3" y="9120189"/>
            <a:ext cx="3170238" cy="481012"/>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2" name="Shape 962"/>
        <p:cNvGrpSpPr/>
        <p:nvPr/>
      </p:nvGrpSpPr>
      <p:grpSpPr>
        <a:xfrm>
          <a:off x="0" y="0"/>
          <a:ext cx="0" cy="0"/>
          <a:chOff x="0" y="0"/>
          <a:chExt cx="0" cy="0"/>
        </a:xfrm>
      </p:grpSpPr>
      <p:sp>
        <p:nvSpPr>
          <p:cNvPr id="963" name="Google Shape;963;p42:notes"/>
          <p:cNvSpPr/>
          <p:nvPr>
            <p:ph idx="2" type="sldImg"/>
          </p:nvPr>
        </p:nvSpPr>
        <p:spPr>
          <a:xfrm>
            <a:off x="779463" y="1200150"/>
            <a:ext cx="5756275"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64" name="Google Shape;964;p42:notes"/>
          <p:cNvSpPr txBox="1"/>
          <p:nvPr>
            <p:ph idx="1" type="body"/>
          </p:nvPr>
        </p:nvSpPr>
        <p:spPr>
          <a:xfrm>
            <a:off x="731841" y="4621215"/>
            <a:ext cx="5851525" cy="3779837"/>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965" name="Google Shape;965;p42:notes"/>
          <p:cNvSpPr txBox="1"/>
          <p:nvPr>
            <p:ph idx="12" type="sldNum"/>
          </p:nvPr>
        </p:nvSpPr>
        <p:spPr>
          <a:xfrm>
            <a:off x="4143375" y="9120189"/>
            <a:ext cx="3170238" cy="481012"/>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966" name="Google Shape;966;p42:notes"/>
          <p:cNvSpPr txBox="1"/>
          <p:nvPr>
            <p:ph idx="11" type="ftr"/>
          </p:nvPr>
        </p:nvSpPr>
        <p:spPr>
          <a:xfrm>
            <a:off x="3" y="9120189"/>
            <a:ext cx="3170238" cy="481012"/>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2" name="Shape 982"/>
        <p:cNvGrpSpPr/>
        <p:nvPr/>
      </p:nvGrpSpPr>
      <p:grpSpPr>
        <a:xfrm>
          <a:off x="0" y="0"/>
          <a:ext cx="0" cy="0"/>
          <a:chOff x="0" y="0"/>
          <a:chExt cx="0" cy="0"/>
        </a:xfrm>
      </p:grpSpPr>
      <p:sp>
        <p:nvSpPr>
          <p:cNvPr id="983" name="Google Shape;983;p43: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84" name="Google Shape;984;p43: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985" name="Google Shape;985;p43: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986" name="Google Shape;986;p43: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0" name="Shape 990"/>
        <p:cNvGrpSpPr/>
        <p:nvPr/>
      </p:nvGrpSpPr>
      <p:grpSpPr>
        <a:xfrm>
          <a:off x="0" y="0"/>
          <a:ext cx="0" cy="0"/>
          <a:chOff x="0" y="0"/>
          <a:chExt cx="0" cy="0"/>
        </a:xfrm>
      </p:grpSpPr>
      <p:sp>
        <p:nvSpPr>
          <p:cNvPr id="991" name="Google Shape;991;p44: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92" name="Google Shape;992;p44: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rPr lang="en-US"/>
              <a:t>Fake handoff on motion to pull the D.  Center hook is easy. Outside in route is hot.  Fly is the home run try.</a:t>
            </a:r>
            <a:endParaRPr/>
          </a:p>
        </p:txBody>
      </p:sp>
      <p:sp>
        <p:nvSpPr>
          <p:cNvPr id="993" name="Google Shape;993;p44: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994" name="Google Shape;994;p44: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3" name="Shape 1013"/>
        <p:cNvGrpSpPr/>
        <p:nvPr/>
      </p:nvGrpSpPr>
      <p:grpSpPr>
        <a:xfrm>
          <a:off x="0" y="0"/>
          <a:ext cx="0" cy="0"/>
          <a:chOff x="0" y="0"/>
          <a:chExt cx="0" cy="0"/>
        </a:xfrm>
      </p:grpSpPr>
      <p:sp>
        <p:nvSpPr>
          <p:cNvPr id="1014" name="Google Shape;1014;p45: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15" name="Google Shape;1015;p45: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rPr lang="en-US"/>
              <a:t>Fake handoff on motion to pull the D.  Center hook is easy. Outside in route is hot.  Fly is the home run try.</a:t>
            </a:r>
            <a:endParaRPr/>
          </a:p>
        </p:txBody>
      </p:sp>
      <p:sp>
        <p:nvSpPr>
          <p:cNvPr id="1016" name="Google Shape;1016;p45: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1017" name="Google Shape;1017;p45: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5" name="Shape 1035"/>
        <p:cNvGrpSpPr/>
        <p:nvPr/>
      </p:nvGrpSpPr>
      <p:grpSpPr>
        <a:xfrm>
          <a:off x="0" y="0"/>
          <a:ext cx="0" cy="0"/>
          <a:chOff x="0" y="0"/>
          <a:chExt cx="0" cy="0"/>
        </a:xfrm>
      </p:grpSpPr>
      <p:sp>
        <p:nvSpPr>
          <p:cNvPr id="1036" name="Google Shape;1036;p46: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37" name="Google Shape;1037;p46: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rPr lang="en-US"/>
              <a:t>Fake handoff on motion to pull the D.  Center hook is easy. Outside in route is hot.  Fly is the home run try.</a:t>
            </a:r>
            <a:endParaRPr/>
          </a:p>
        </p:txBody>
      </p:sp>
      <p:sp>
        <p:nvSpPr>
          <p:cNvPr id="1038" name="Google Shape;1038;p46: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1039" name="Google Shape;1039;p46: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7" name="Shape 1057"/>
        <p:cNvGrpSpPr/>
        <p:nvPr/>
      </p:nvGrpSpPr>
      <p:grpSpPr>
        <a:xfrm>
          <a:off x="0" y="0"/>
          <a:ext cx="0" cy="0"/>
          <a:chOff x="0" y="0"/>
          <a:chExt cx="0" cy="0"/>
        </a:xfrm>
      </p:grpSpPr>
      <p:sp>
        <p:nvSpPr>
          <p:cNvPr id="1058" name="Google Shape;1058;p47: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59" name="Google Shape;1059;p47: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rPr lang="en-US"/>
              <a:t>Fake handoff on motion to pull the D.  Center hook is easy. Outside in route is hot.  Fly is the home run try.</a:t>
            </a:r>
            <a:endParaRPr/>
          </a:p>
        </p:txBody>
      </p:sp>
      <p:sp>
        <p:nvSpPr>
          <p:cNvPr id="1060" name="Google Shape;1060;p47: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1061" name="Google Shape;1061;p47: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8" name="Shape 1078"/>
        <p:cNvGrpSpPr/>
        <p:nvPr/>
      </p:nvGrpSpPr>
      <p:grpSpPr>
        <a:xfrm>
          <a:off x="0" y="0"/>
          <a:ext cx="0" cy="0"/>
          <a:chOff x="0" y="0"/>
          <a:chExt cx="0" cy="0"/>
        </a:xfrm>
      </p:grpSpPr>
      <p:sp>
        <p:nvSpPr>
          <p:cNvPr id="1079" name="Google Shape;1079;p48: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80" name="Google Shape;1080;p48: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rPr lang="en-US"/>
              <a:t>Fake handoff on motion to pull the D.  Center hook is easy. Outside in route is hot.  Fly is the home run try.</a:t>
            </a:r>
            <a:endParaRPr/>
          </a:p>
        </p:txBody>
      </p:sp>
      <p:sp>
        <p:nvSpPr>
          <p:cNvPr id="1081" name="Google Shape;1081;p48: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1082" name="Google Shape;1082;p48: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9" name="Shape 1099"/>
        <p:cNvGrpSpPr/>
        <p:nvPr/>
      </p:nvGrpSpPr>
      <p:grpSpPr>
        <a:xfrm>
          <a:off x="0" y="0"/>
          <a:ext cx="0" cy="0"/>
          <a:chOff x="0" y="0"/>
          <a:chExt cx="0" cy="0"/>
        </a:xfrm>
      </p:grpSpPr>
      <p:sp>
        <p:nvSpPr>
          <p:cNvPr id="1100" name="Google Shape;1100;p49: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01" name="Google Shape;1101;p49: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rPr lang="en-US"/>
              <a:t>Fake handoff on motion to pull the D.  Center hook is easy. Outside in route is hot.  Fly is the home run try.</a:t>
            </a:r>
            <a:endParaRPr/>
          </a:p>
        </p:txBody>
      </p:sp>
      <p:sp>
        <p:nvSpPr>
          <p:cNvPr id="1102" name="Google Shape;1102;p49: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1103" name="Google Shape;1103;p49: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5: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0" name="Google Shape;140;p5: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141" name="Google Shape;141;p5: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142" name="Google Shape;142;p5: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0" name="Shape 1120"/>
        <p:cNvGrpSpPr/>
        <p:nvPr/>
      </p:nvGrpSpPr>
      <p:grpSpPr>
        <a:xfrm>
          <a:off x="0" y="0"/>
          <a:ext cx="0" cy="0"/>
          <a:chOff x="0" y="0"/>
          <a:chExt cx="0" cy="0"/>
        </a:xfrm>
      </p:grpSpPr>
      <p:sp>
        <p:nvSpPr>
          <p:cNvPr id="1121" name="Google Shape;1121;p50: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22" name="Google Shape;1122;p50: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rPr lang="en-US"/>
              <a:t>Fake handoff on motion to pull the D.  Center hook is easy. Outside in route is hot.  Fly is the home run try.</a:t>
            </a:r>
            <a:endParaRPr/>
          </a:p>
        </p:txBody>
      </p:sp>
      <p:sp>
        <p:nvSpPr>
          <p:cNvPr id="1123" name="Google Shape;1123;p50: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1124" name="Google Shape;1124;p50: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0" name="Shape 1140"/>
        <p:cNvGrpSpPr/>
        <p:nvPr/>
      </p:nvGrpSpPr>
      <p:grpSpPr>
        <a:xfrm>
          <a:off x="0" y="0"/>
          <a:ext cx="0" cy="0"/>
          <a:chOff x="0" y="0"/>
          <a:chExt cx="0" cy="0"/>
        </a:xfrm>
      </p:grpSpPr>
      <p:sp>
        <p:nvSpPr>
          <p:cNvPr id="1141" name="Google Shape;1141;p51: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42" name="Google Shape;1142;p51: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1143" name="Google Shape;1143;p51: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1144" name="Google Shape;1144;p51: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8" name="Shape 1168"/>
        <p:cNvGrpSpPr/>
        <p:nvPr/>
      </p:nvGrpSpPr>
      <p:grpSpPr>
        <a:xfrm>
          <a:off x="0" y="0"/>
          <a:ext cx="0" cy="0"/>
          <a:chOff x="0" y="0"/>
          <a:chExt cx="0" cy="0"/>
        </a:xfrm>
      </p:grpSpPr>
      <p:sp>
        <p:nvSpPr>
          <p:cNvPr id="1169" name="Google Shape;1169;p52: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70" name="Google Shape;1170;p52: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1171" name="Google Shape;1171;p52: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1172" name="Google Shape;1172;p52: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0" name="Shape 1190"/>
        <p:cNvGrpSpPr/>
        <p:nvPr/>
      </p:nvGrpSpPr>
      <p:grpSpPr>
        <a:xfrm>
          <a:off x="0" y="0"/>
          <a:ext cx="0" cy="0"/>
          <a:chOff x="0" y="0"/>
          <a:chExt cx="0" cy="0"/>
        </a:xfrm>
      </p:grpSpPr>
      <p:sp>
        <p:nvSpPr>
          <p:cNvPr id="1191" name="Google Shape;1191;p53: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92" name="Google Shape;1192;p53: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1193" name="Google Shape;1193;p53: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1194" name="Google Shape;1194;p53: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2" name="Shape 1212"/>
        <p:cNvGrpSpPr/>
        <p:nvPr/>
      </p:nvGrpSpPr>
      <p:grpSpPr>
        <a:xfrm>
          <a:off x="0" y="0"/>
          <a:ext cx="0" cy="0"/>
          <a:chOff x="0" y="0"/>
          <a:chExt cx="0" cy="0"/>
        </a:xfrm>
      </p:grpSpPr>
      <p:sp>
        <p:nvSpPr>
          <p:cNvPr id="1213" name="Google Shape;1213;p54:notes"/>
          <p:cNvSpPr/>
          <p:nvPr>
            <p:ph idx="2" type="sldImg"/>
          </p:nvPr>
        </p:nvSpPr>
        <p:spPr>
          <a:xfrm>
            <a:off x="779463" y="1200150"/>
            <a:ext cx="5756275"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14" name="Google Shape;1214;p54:notes"/>
          <p:cNvSpPr txBox="1"/>
          <p:nvPr>
            <p:ph idx="1" type="body"/>
          </p:nvPr>
        </p:nvSpPr>
        <p:spPr>
          <a:xfrm>
            <a:off x="731841" y="4621215"/>
            <a:ext cx="5851525" cy="3779837"/>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1215" name="Google Shape;1215;p54:notes"/>
          <p:cNvSpPr txBox="1"/>
          <p:nvPr>
            <p:ph idx="12" type="sldNum"/>
          </p:nvPr>
        </p:nvSpPr>
        <p:spPr>
          <a:xfrm>
            <a:off x="4143375" y="9120189"/>
            <a:ext cx="3170238" cy="481012"/>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1216" name="Google Shape;1216;p54:notes"/>
          <p:cNvSpPr txBox="1"/>
          <p:nvPr>
            <p:ph idx="11" type="ftr"/>
          </p:nvPr>
        </p:nvSpPr>
        <p:spPr>
          <a:xfrm>
            <a:off x="3" y="9120189"/>
            <a:ext cx="3170238" cy="481012"/>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3" name="Shape 1233"/>
        <p:cNvGrpSpPr/>
        <p:nvPr/>
      </p:nvGrpSpPr>
      <p:grpSpPr>
        <a:xfrm>
          <a:off x="0" y="0"/>
          <a:ext cx="0" cy="0"/>
          <a:chOff x="0" y="0"/>
          <a:chExt cx="0" cy="0"/>
        </a:xfrm>
      </p:grpSpPr>
      <p:sp>
        <p:nvSpPr>
          <p:cNvPr id="1234" name="Google Shape;1234;p55: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35" name="Google Shape;1235;p55: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1236" name="Google Shape;1236;p55: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1237" name="Google Shape;1237;p55: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4" name="Shape 1254"/>
        <p:cNvGrpSpPr/>
        <p:nvPr/>
      </p:nvGrpSpPr>
      <p:grpSpPr>
        <a:xfrm>
          <a:off x="0" y="0"/>
          <a:ext cx="0" cy="0"/>
          <a:chOff x="0" y="0"/>
          <a:chExt cx="0" cy="0"/>
        </a:xfrm>
      </p:grpSpPr>
      <p:sp>
        <p:nvSpPr>
          <p:cNvPr id="1255" name="Google Shape;1255;p56: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56" name="Google Shape;1256;p56: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1257" name="Google Shape;1257;p56: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1258" name="Google Shape;1258;p56: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9" name="Shape 1279"/>
        <p:cNvGrpSpPr/>
        <p:nvPr/>
      </p:nvGrpSpPr>
      <p:grpSpPr>
        <a:xfrm>
          <a:off x="0" y="0"/>
          <a:ext cx="0" cy="0"/>
          <a:chOff x="0" y="0"/>
          <a:chExt cx="0" cy="0"/>
        </a:xfrm>
      </p:grpSpPr>
      <p:sp>
        <p:nvSpPr>
          <p:cNvPr id="1280" name="Google Shape;1280;p57: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81" name="Google Shape;1281;p57: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1282" name="Google Shape;1282;p57: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1283" name="Google Shape;1283;p57: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4" name="Shape 1304"/>
        <p:cNvGrpSpPr/>
        <p:nvPr/>
      </p:nvGrpSpPr>
      <p:grpSpPr>
        <a:xfrm>
          <a:off x="0" y="0"/>
          <a:ext cx="0" cy="0"/>
          <a:chOff x="0" y="0"/>
          <a:chExt cx="0" cy="0"/>
        </a:xfrm>
      </p:grpSpPr>
      <p:sp>
        <p:nvSpPr>
          <p:cNvPr id="1305" name="Google Shape;1305;p58: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06" name="Google Shape;1306;p58: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1307" name="Google Shape;1307;p58: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1308" name="Google Shape;1308;p58: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1" name="Shape 1331"/>
        <p:cNvGrpSpPr/>
        <p:nvPr/>
      </p:nvGrpSpPr>
      <p:grpSpPr>
        <a:xfrm>
          <a:off x="0" y="0"/>
          <a:ext cx="0" cy="0"/>
          <a:chOff x="0" y="0"/>
          <a:chExt cx="0" cy="0"/>
        </a:xfrm>
      </p:grpSpPr>
      <p:sp>
        <p:nvSpPr>
          <p:cNvPr id="1332" name="Google Shape;1332;p59:notes"/>
          <p:cNvSpPr/>
          <p:nvPr>
            <p:ph idx="2" type="sldImg"/>
          </p:nvPr>
        </p:nvSpPr>
        <p:spPr>
          <a:xfrm>
            <a:off x="779463" y="1200150"/>
            <a:ext cx="5756400"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33" name="Google Shape;1333;p59:notes"/>
          <p:cNvSpPr txBox="1"/>
          <p:nvPr>
            <p:ph idx="1" type="body"/>
          </p:nvPr>
        </p:nvSpPr>
        <p:spPr>
          <a:xfrm>
            <a:off x="731841" y="4621215"/>
            <a:ext cx="5851500" cy="3779700"/>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1334" name="Google Shape;1334;p59:notes"/>
          <p:cNvSpPr txBox="1"/>
          <p:nvPr>
            <p:ph idx="12" type="sldNum"/>
          </p:nvPr>
        </p:nvSpPr>
        <p:spPr>
          <a:xfrm>
            <a:off x="4143375" y="9120189"/>
            <a:ext cx="3170100" cy="480900"/>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1335" name="Google Shape;1335;p59:notes"/>
          <p:cNvSpPr txBox="1"/>
          <p:nvPr>
            <p:ph idx="11" type="ftr"/>
          </p:nvPr>
        </p:nvSpPr>
        <p:spPr>
          <a:xfrm>
            <a:off x="3" y="9120189"/>
            <a:ext cx="3170100" cy="480900"/>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6:notes"/>
          <p:cNvSpPr/>
          <p:nvPr>
            <p:ph idx="2" type="sldImg"/>
          </p:nvPr>
        </p:nvSpPr>
        <p:spPr>
          <a:xfrm>
            <a:off x="779463" y="1200150"/>
            <a:ext cx="5756275"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8" name="Google Shape;148;p6:notes"/>
          <p:cNvSpPr txBox="1"/>
          <p:nvPr>
            <p:ph idx="1" type="body"/>
          </p:nvPr>
        </p:nvSpPr>
        <p:spPr>
          <a:xfrm>
            <a:off x="731841" y="4621215"/>
            <a:ext cx="5851525" cy="3779837"/>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149" name="Google Shape;149;p6:notes"/>
          <p:cNvSpPr txBox="1"/>
          <p:nvPr>
            <p:ph idx="12" type="sldNum"/>
          </p:nvPr>
        </p:nvSpPr>
        <p:spPr>
          <a:xfrm>
            <a:off x="4143375" y="9120189"/>
            <a:ext cx="3170238" cy="481012"/>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150" name="Google Shape;150;p6:notes"/>
          <p:cNvSpPr txBox="1"/>
          <p:nvPr>
            <p:ph idx="11" type="ftr"/>
          </p:nvPr>
        </p:nvSpPr>
        <p:spPr>
          <a:xfrm>
            <a:off x="3" y="9120189"/>
            <a:ext cx="3170238" cy="481012"/>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7:notes"/>
          <p:cNvSpPr/>
          <p:nvPr>
            <p:ph idx="2" type="sldImg"/>
          </p:nvPr>
        </p:nvSpPr>
        <p:spPr>
          <a:xfrm>
            <a:off x="779463" y="1200150"/>
            <a:ext cx="5756275"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8" name="Google Shape;178;p7:notes"/>
          <p:cNvSpPr txBox="1"/>
          <p:nvPr>
            <p:ph idx="1" type="body"/>
          </p:nvPr>
        </p:nvSpPr>
        <p:spPr>
          <a:xfrm>
            <a:off x="731841" y="4621215"/>
            <a:ext cx="5851525" cy="3779837"/>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179" name="Google Shape;179;p7:notes"/>
          <p:cNvSpPr txBox="1"/>
          <p:nvPr>
            <p:ph idx="12" type="sldNum"/>
          </p:nvPr>
        </p:nvSpPr>
        <p:spPr>
          <a:xfrm>
            <a:off x="4143375" y="9120189"/>
            <a:ext cx="3170238" cy="481012"/>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180" name="Google Shape;180;p7:notes"/>
          <p:cNvSpPr txBox="1"/>
          <p:nvPr>
            <p:ph idx="11" type="ftr"/>
          </p:nvPr>
        </p:nvSpPr>
        <p:spPr>
          <a:xfrm>
            <a:off x="3" y="9120189"/>
            <a:ext cx="3170238" cy="481012"/>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8:notes"/>
          <p:cNvSpPr/>
          <p:nvPr>
            <p:ph idx="2" type="sldImg"/>
          </p:nvPr>
        </p:nvSpPr>
        <p:spPr>
          <a:xfrm>
            <a:off x="779463" y="1200150"/>
            <a:ext cx="5756275"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0" name="Google Shape;210;p8:notes"/>
          <p:cNvSpPr txBox="1"/>
          <p:nvPr>
            <p:ph idx="1" type="body"/>
          </p:nvPr>
        </p:nvSpPr>
        <p:spPr>
          <a:xfrm>
            <a:off x="731841" y="4621215"/>
            <a:ext cx="5851525" cy="3779837"/>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211" name="Google Shape;211;p8:notes"/>
          <p:cNvSpPr txBox="1"/>
          <p:nvPr>
            <p:ph idx="12" type="sldNum"/>
          </p:nvPr>
        </p:nvSpPr>
        <p:spPr>
          <a:xfrm>
            <a:off x="4143375" y="9120189"/>
            <a:ext cx="3170238" cy="481012"/>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212" name="Google Shape;212;p8:notes"/>
          <p:cNvSpPr txBox="1"/>
          <p:nvPr>
            <p:ph idx="11" type="ftr"/>
          </p:nvPr>
        </p:nvSpPr>
        <p:spPr>
          <a:xfrm>
            <a:off x="3" y="9120189"/>
            <a:ext cx="3170238" cy="481012"/>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9:notes"/>
          <p:cNvSpPr/>
          <p:nvPr>
            <p:ph idx="2" type="sldImg"/>
          </p:nvPr>
        </p:nvSpPr>
        <p:spPr>
          <a:xfrm>
            <a:off x="779463" y="1200150"/>
            <a:ext cx="5756275" cy="3238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1" name="Google Shape;241;p9:notes"/>
          <p:cNvSpPr txBox="1"/>
          <p:nvPr>
            <p:ph idx="1" type="body"/>
          </p:nvPr>
        </p:nvSpPr>
        <p:spPr>
          <a:xfrm>
            <a:off x="731841" y="4621215"/>
            <a:ext cx="5851525" cy="3779837"/>
          </a:xfrm>
          <a:prstGeom prst="rect">
            <a:avLst/>
          </a:prstGeom>
          <a:noFill/>
          <a:ln>
            <a:noFill/>
          </a:ln>
        </p:spPr>
        <p:txBody>
          <a:bodyPr anchorCtr="0" anchor="t" bIns="45875" lIns="91750" spcFirstLastPara="1" rIns="91750" wrap="square" tIns="45875">
            <a:noAutofit/>
          </a:bodyPr>
          <a:lstStyle/>
          <a:p>
            <a:pPr indent="0" lvl="0" marL="0" rtl="0" algn="l">
              <a:spcBef>
                <a:spcPts val="0"/>
              </a:spcBef>
              <a:spcAft>
                <a:spcPts val="0"/>
              </a:spcAft>
              <a:buNone/>
            </a:pPr>
            <a:r>
              <a:t/>
            </a:r>
            <a:endParaRPr/>
          </a:p>
        </p:txBody>
      </p:sp>
      <p:sp>
        <p:nvSpPr>
          <p:cNvPr id="242" name="Google Shape;242;p9:notes"/>
          <p:cNvSpPr txBox="1"/>
          <p:nvPr>
            <p:ph idx="12" type="sldNum"/>
          </p:nvPr>
        </p:nvSpPr>
        <p:spPr>
          <a:xfrm>
            <a:off x="4143375" y="9120189"/>
            <a:ext cx="3170238" cy="481012"/>
          </a:xfrm>
          <a:prstGeom prst="rect">
            <a:avLst/>
          </a:prstGeom>
          <a:noFill/>
          <a:ln>
            <a:noFill/>
          </a:ln>
        </p:spPr>
        <p:txBody>
          <a:bodyPr anchorCtr="0" anchor="b" bIns="45875" lIns="91750" spcFirstLastPara="1" rIns="91750" wrap="square" tIns="45875">
            <a:noAutofit/>
          </a:bodyPr>
          <a:lstStyle/>
          <a:p>
            <a:pPr indent="0" lvl="0" marL="0" rtl="0" algn="r">
              <a:spcBef>
                <a:spcPts val="0"/>
              </a:spcBef>
              <a:spcAft>
                <a:spcPts val="0"/>
              </a:spcAft>
              <a:buNone/>
            </a:pPr>
            <a:fld id="{00000000-1234-1234-1234-123412341234}" type="slidenum">
              <a:rPr lang="en-US"/>
              <a:t>‹#›</a:t>
            </a:fld>
            <a:endParaRPr/>
          </a:p>
        </p:txBody>
      </p:sp>
      <p:sp>
        <p:nvSpPr>
          <p:cNvPr id="243" name="Google Shape;243;p9:notes"/>
          <p:cNvSpPr txBox="1"/>
          <p:nvPr>
            <p:ph idx="11" type="ftr"/>
          </p:nvPr>
        </p:nvSpPr>
        <p:spPr>
          <a:xfrm>
            <a:off x="3" y="9120189"/>
            <a:ext cx="3170238" cy="481012"/>
          </a:xfrm>
          <a:prstGeom prst="rect">
            <a:avLst/>
          </a:prstGeom>
          <a:noFill/>
          <a:ln>
            <a:noFill/>
          </a:ln>
        </p:spPr>
        <p:txBody>
          <a:bodyPr anchorCtr="0" anchor="b" bIns="45875" lIns="91750" spcFirstLastPara="1" rIns="91750" wrap="square" tIns="45875">
            <a:noAutofit/>
          </a:bodyPr>
          <a:lstStyle/>
          <a:p>
            <a:pPr indent="0" lvl="0" marL="0" rtl="0" algn="l">
              <a:spcBef>
                <a:spcPts val="0"/>
              </a:spcBef>
              <a:spcAft>
                <a:spcPts val="0"/>
              </a:spcAft>
              <a:buNone/>
            </a:pPr>
            <a:r>
              <a:rPr lang="en-US"/>
              <a:t>2021 Saints Playbook (C)</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5" name="Shape 15"/>
        <p:cNvGrpSpPr/>
        <p:nvPr/>
      </p:nvGrpSpPr>
      <p:grpSpPr>
        <a:xfrm>
          <a:off x="0" y="0"/>
          <a:ext cx="0" cy="0"/>
          <a:chOff x="0" y="0"/>
          <a:chExt cx="0" cy="0"/>
        </a:xfrm>
      </p:grpSpPr>
      <p:sp>
        <p:nvSpPr>
          <p:cNvPr id="16" name="Google Shape;16;p61"/>
          <p:cNvSpPr txBox="1"/>
          <p:nvPr>
            <p:ph type="title"/>
          </p:nvPr>
        </p:nvSpPr>
        <p:spPr>
          <a:xfrm>
            <a:off x="838200" y="365127"/>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61"/>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61"/>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61"/>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70"/>
          <p:cNvSpPr txBox="1"/>
          <p:nvPr>
            <p:ph type="title"/>
          </p:nvPr>
        </p:nvSpPr>
        <p:spPr>
          <a:xfrm>
            <a:off x="838200" y="365127"/>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70"/>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70"/>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70"/>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70"/>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71"/>
          <p:cNvSpPr txBox="1"/>
          <p:nvPr>
            <p:ph type="title"/>
          </p:nvPr>
        </p:nvSpPr>
        <p:spPr>
          <a:xfrm rot="5400000">
            <a:off x="7133432"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71"/>
          <p:cNvSpPr txBox="1"/>
          <p:nvPr>
            <p:ph idx="1" type="body"/>
          </p:nvPr>
        </p:nvSpPr>
        <p:spPr>
          <a:xfrm rot="5400000">
            <a:off x="1799432"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71"/>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71"/>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71"/>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0" name="Shape 20"/>
        <p:cNvGrpSpPr/>
        <p:nvPr/>
      </p:nvGrpSpPr>
      <p:grpSpPr>
        <a:xfrm>
          <a:off x="0" y="0"/>
          <a:ext cx="0" cy="0"/>
          <a:chOff x="0" y="0"/>
          <a:chExt cx="0" cy="0"/>
        </a:xfrm>
      </p:grpSpPr>
      <p:sp>
        <p:nvSpPr>
          <p:cNvPr id="21" name="Google Shape;21;p6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2" name="Google Shape;22;p6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3" name="Google Shape;23;p62"/>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62"/>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62"/>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6" name="Shape 26"/>
        <p:cNvGrpSpPr/>
        <p:nvPr/>
      </p:nvGrpSpPr>
      <p:grpSpPr>
        <a:xfrm>
          <a:off x="0" y="0"/>
          <a:ext cx="0" cy="0"/>
          <a:chOff x="0" y="0"/>
          <a:chExt cx="0" cy="0"/>
        </a:xfrm>
      </p:grpSpPr>
      <p:sp>
        <p:nvSpPr>
          <p:cNvPr id="27" name="Google Shape;27;p63"/>
          <p:cNvSpPr txBox="1"/>
          <p:nvPr>
            <p:ph type="title"/>
          </p:nvPr>
        </p:nvSpPr>
        <p:spPr>
          <a:xfrm>
            <a:off x="838200" y="365127"/>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8" name="Google Shape;28;p6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9" name="Google Shape;29;p63"/>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63"/>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63"/>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2" name="Shape 32"/>
        <p:cNvGrpSpPr/>
        <p:nvPr/>
      </p:nvGrpSpPr>
      <p:grpSpPr>
        <a:xfrm>
          <a:off x="0" y="0"/>
          <a:ext cx="0" cy="0"/>
          <a:chOff x="0" y="0"/>
          <a:chExt cx="0" cy="0"/>
        </a:xfrm>
      </p:grpSpPr>
      <p:sp>
        <p:nvSpPr>
          <p:cNvPr id="33" name="Google Shape;33;p64"/>
          <p:cNvSpPr txBox="1"/>
          <p:nvPr>
            <p:ph type="title"/>
          </p:nvPr>
        </p:nvSpPr>
        <p:spPr>
          <a:xfrm>
            <a:off x="831851" y="1709740"/>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4" name="Google Shape;34;p64"/>
          <p:cNvSpPr txBox="1"/>
          <p:nvPr>
            <p:ph idx="1" type="body"/>
          </p:nvPr>
        </p:nvSpPr>
        <p:spPr>
          <a:xfrm>
            <a:off x="831851" y="4589465"/>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5" name="Google Shape;35;p64"/>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64"/>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64"/>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8" name="Shape 38"/>
        <p:cNvGrpSpPr/>
        <p:nvPr/>
      </p:nvGrpSpPr>
      <p:grpSpPr>
        <a:xfrm>
          <a:off x="0" y="0"/>
          <a:ext cx="0" cy="0"/>
          <a:chOff x="0" y="0"/>
          <a:chExt cx="0" cy="0"/>
        </a:xfrm>
      </p:grpSpPr>
      <p:sp>
        <p:nvSpPr>
          <p:cNvPr id="39" name="Google Shape;39;p65"/>
          <p:cNvSpPr txBox="1"/>
          <p:nvPr>
            <p:ph type="title"/>
          </p:nvPr>
        </p:nvSpPr>
        <p:spPr>
          <a:xfrm>
            <a:off x="838200" y="365127"/>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6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6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65"/>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5"/>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5"/>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5" name="Shape 45"/>
        <p:cNvGrpSpPr/>
        <p:nvPr/>
      </p:nvGrpSpPr>
      <p:grpSpPr>
        <a:xfrm>
          <a:off x="0" y="0"/>
          <a:ext cx="0" cy="0"/>
          <a:chOff x="0" y="0"/>
          <a:chExt cx="0" cy="0"/>
        </a:xfrm>
      </p:grpSpPr>
      <p:sp>
        <p:nvSpPr>
          <p:cNvPr id="46" name="Google Shape;46;p66"/>
          <p:cNvSpPr txBox="1"/>
          <p:nvPr>
            <p:ph type="title"/>
          </p:nvPr>
        </p:nvSpPr>
        <p:spPr>
          <a:xfrm>
            <a:off x="839788" y="365127"/>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66"/>
          <p:cNvSpPr txBox="1"/>
          <p:nvPr>
            <p:ph idx="1" type="body"/>
          </p:nvPr>
        </p:nvSpPr>
        <p:spPr>
          <a:xfrm>
            <a:off x="839789"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8" name="Google Shape;48;p66"/>
          <p:cNvSpPr txBox="1"/>
          <p:nvPr>
            <p:ph idx="2" type="body"/>
          </p:nvPr>
        </p:nvSpPr>
        <p:spPr>
          <a:xfrm>
            <a:off x="839789"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9" name="Google Shape;49;p66"/>
          <p:cNvSpPr txBox="1"/>
          <p:nvPr>
            <p:ph idx="3" type="body"/>
          </p:nvPr>
        </p:nvSpPr>
        <p:spPr>
          <a:xfrm>
            <a:off x="6172201"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0" name="Google Shape;50;p66"/>
          <p:cNvSpPr txBox="1"/>
          <p:nvPr>
            <p:ph idx="4" type="body"/>
          </p:nvPr>
        </p:nvSpPr>
        <p:spPr>
          <a:xfrm>
            <a:off x="6172201"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1" name="Google Shape;51;p66"/>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66"/>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66"/>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67"/>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67"/>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67"/>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6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68"/>
          <p:cNvSpPr txBox="1"/>
          <p:nvPr>
            <p:ph idx="1" type="body"/>
          </p:nvPr>
        </p:nvSpPr>
        <p:spPr>
          <a:xfrm>
            <a:off x="5183188" y="987427"/>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68"/>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68"/>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68"/>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68"/>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6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69"/>
          <p:cNvSpPr/>
          <p:nvPr>
            <p:ph idx="2" type="pic"/>
          </p:nvPr>
        </p:nvSpPr>
        <p:spPr>
          <a:xfrm>
            <a:off x="5183188" y="987427"/>
            <a:ext cx="6172200" cy="4873625"/>
          </a:xfrm>
          <a:prstGeom prst="rect">
            <a:avLst/>
          </a:prstGeom>
          <a:noFill/>
          <a:ln>
            <a:noFill/>
          </a:ln>
        </p:spPr>
      </p:sp>
      <p:sp>
        <p:nvSpPr>
          <p:cNvPr id="68" name="Google Shape;68;p69"/>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69"/>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69"/>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69"/>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60"/>
          <p:cNvSpPr txBox="1"/>
          <p:nvPr>
            <p:ph type="title"/>
          </p:nvPr>
        </p:nvSpPr>
        <p:spPr>
          <a:xfrm>
            <a:off x="838200" y="365127"/>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6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60"/>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60"/>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60"/>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 Id="rId3" Type="http://schemas.openxmlformats.org/officeDocument/2006/relationships/image" Target="../media/image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 Id="rId3" Type="http://schemas.openxmlformats.org/officeDocument/2006/relationships/image" Target="../media/image2.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2.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 Id="rId3" Type="http://schemas.openxmlformats.org/officeDocument/2006/relationships/image" Target="../media/image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 Id="rId3" Type="http://schemas.openxmlformats.org/officeDocument/2006/relationships/image" Target="../media/image2.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 Id="rId3" Type="http://schemas.openxmlformats.org/officeDocument/2006/relationships/image" Target="../media/image2.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 Id="rId3" Type="http://schemas.openxmlformats.org/officeDocument/2006/relationships/image" Target="../media/image2.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 Id="rId3" Type="http://schemas.openxmlformats.org/officeDocument/2006/relationships/image" Target="../media/image2.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 Id="rId3" Type="http://schemas.openxmlformats.org/officeDocument/2006/relationships/image" Target="../media/image2.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 Id="rId3" Type="http://schemas.openxmlformats.org/officeDocument/2006/relationships/image" Target="../media/image2.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5.xml"/><Relationship Id="rId3" Type="http://schemas.openxmlformats.org/officeDocument/2006/relationships/image" Target="../media/image2.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6.xml"/><Relationship Id="rId3" Type="http://schemas.openxmlformats.org/officeDocument/2006/relationships/image" Target="../media/image2.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7.xml"/><Relationship Id="rId3" Type="http://schemas.openxmlformats.org/officeDocument/2006/relationships/image" Target="../media/image2.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8.xml"/><Relationship Id="rId3" Type="http://schemas.openxmlformats.org/officeDocument/2006/relationships/image" Target="../media/image2.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9.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0.xml"/><Relationship Id="rId3" Type="http://schemas.openxmlformats.org/officeDocument/2006/relationships/image" Target="../media/image2.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1.xml"/><Relationship Id="rId3" Type="http://schemas.openxmlformats.org/officeDocument/2006/relationships/image" Target="../media/image2.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2.xml"/><Relationship Id="rId3" Type="http://schemas.openxmlformats.org/officeDocument/2006/relationships/image" Target="../media/image2.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3.xml"/><Relationship Id="rId3" Type="http://schemas.openxmlformats.org/officeDocument/2006/relationships/image" Target="../media/image3.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1.xml"/><Relationship Id="rId3" Type="http://schemas.openxmlformats.org/officeDocument/2006/relationships/image" Target="../media/image2.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2.xml"/><Relationship Id="rId3" Type="http://schemas.openxmlformats.org/officeDocument/2006/relationships/image" Target="../media/image2.pn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3.xml"/><Relationship Id="rId3" Type="http://schemas.openxmlformats.org/officeDocument/2006/relationships/image" Target="../media/image2.pn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4.xml"/><Relationship Id="rId3" Type="http://schemas.openxmlformats.org/officeDocument/2006/relationships/image" Target="../media/image2.pn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5.xml"/><Relationship Id="rId3" Type="http://schemas.openxmlformats.org/officeDocument/2006/relationships/image" Target="../media/image2.pn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6.xml"/><Relationship Id="rId3" Type="http://schemas.openxmlformats.org/officeDocument/2006/relationships/image" Target="../media/image2.png"/></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7.xml"/><Relationship Id="rId3" Type="http://schemas.openxmlformats.org/officeDocument/2006/relationships/image" Target="../media/image2.png"/></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8.xml"/><Relationship Id="rId3" Type="http://schemas.openxmlformats.org/officeDocument/2006/relationships/image" Target="../media/image2.png"/></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9.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
          <p:cNvSpPr txBox="1"/>
          <p:nvPr>
            <p:ph type="title"/>
          </p:nvPr>
        </p:nvSpPr>
        <p:spPr>
          <a:xfrm rot="5400000">
            <a:off x="8622843" y="2924818"/>
            <a:ext cx="5661600" cy="754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2023 Packers Playbook</a:t>
            </a:r>
            <a:endParaRPr/>
          </a:p>
        </p:txBody>
      </p:sp>
      <p:pic>
        <p:nvPicPr>
          <p:cNvPr id="91" name="Google Shape;91;p1"/>
          <p:cNvPicPr preferRelativeResize="0"/>
          <p:nvPr/>
        </p:nvPicPr>
        <p:blipFill rotWithShape="1">
          <a:blip r:embed="rId3">
            <a:alphaModFix/>
          </a:blip>
          <a:srcRect b="0" l="0" r="0" t="0"/>
          <a:stretch/>
        </p:blipFill>
        <p:spPr>
          <a:xfrm rot="5400000">
            <a:off x="3276785" y="1571843"/>
            <a:ext cx="5638430" cy="3714314"/>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10"/>
          <p:cNvSpPr txBox="1"/>
          <p:nvPr>
            <p:ph type="title"/>
          </p:nvPr>
        </p:nvSpPr>
        <p:spPr>
          <a:xfrm>
            <a:off x="165103" y="226838"/>
            <a:ext cx="11823600" cy="754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Pass– Slant &amp; Go</a:t>
            </a:r>
            <a:endParaRPr/>
          </a:p>
        </p:txBody>
      </p:sp>
      <p:sp>
        <p:nvSpPr>
          <p:cNvPr id="267" name="Google Shape;267;p10"/>
          <p:cNvSpPr/>
          <p:nvPr/>
        </p:nvSpPr>
        <p:spPr>
          <a:xfrm>
            <a:off x="5765834" y="3248025"/>
            <a:ext cx="641400" cy="5943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Calibri"/>
                <a:ea typeface="Calibri"/>
                <a:cs typeface="Calibri"/>
                <a:sym typeface="Calibri"/>
              </a:rPr>
              <a:t>Q</a:t>
            </a:r>
            <a:endParaRPr/>
          </a:p>
        </p:txBody>
      </p:sp>
      <p:sp>
        <p:nvSpPr>
          <p:cNvPr id="268" name="Google Shape;268;p10"/>
          <p:cNvSpPr/>
          <p:nvPr/>
        </p:nvSpPr>
        <p:spPr>
          <a:xfrm>
            <a:off x="966788" y="3248025"/>
            <a:ext cx="641400" cy="5943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Calibri"/>
                <a:ea typeface="Calibri"/>
                <a:cs typeface="Calibri"/>
                <a:sym typeface="Calibri"/>
              </a:rPr>
              <a:t>A</a:t>
            </a:r>
            <a:endParaRPr/>
          </a:p>
        </p:txBody>
      </p:sp>
      <p:sp>
        <p:nvSpPr>
          <p:cNvPr id="269" name="Google Shape;269;p10"/>
          <p:cNvSpPr/>
          <p:nvPr/>
        </p:nvSpPr>
        <p:spPr>
          <a:xfrm>
            <a:off x="10623254" y="3244461"/>
            <a:ext cx="641400" cy="5943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Calibri"/>
                <a:ea typeface="Calibri"/>
                <a:cs typeface="Calibri"/>
                <a:sym typeface="Calibri"/>
              </a:rPr>
              <a:t>D</a:t>
            </a:r>
            <a:endParaRPr/>
          </a:p>
        </p:txBody>
      </p:sp>
      <p:sp>
        <p:nvSpPr>
          <p:cNvPr id="270" name="Google Shape;270;p10"/>
          <p:cNvSpPr/>
          <p:nvPr/>
        </p:nvSpPr>
        <p:spPr>
          <a:xfrm>
            <a:off x="8218569" y="3248025"/>
            <a:ext cx="641400" cy="59430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Calibri"/>
                <a:ea typeface="Calibri"/>
                <a:cs typeface="Calibri"/>
                <a:sym typeface="Calibri"/>
              </a:rPr>
              <a:t>C</a:t>
            </a:r>
            <a:endParaRPr/>
          </a:p>
        </p:txBody>
      </p:sp>
      <p:sp>
        <p:nvSpPr>
          <p:cNvPr id="271" name="Google Shape;271;p10"/>
          <p:cNvSpPr/>
          <p:nvPr/>
        </p:nvSpPr>
        <p:spPr>
          <a:xfrm>
            <a:off x="5765834" y="4950767"/>
            <a:ext cx="641400" cy="5943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Calibri"/>
                <a:ea typeface="Calibri"/>
                <a:cs typeface="Calibri"/>
                <a:sym typeface="Calibri"/>
              </a:rPr>
              <a:t>R</a:t>
            </a:r>
            <a:endParaRPr/>
          </a:p>
        </p:txBody>
      </p:sp>
      <p:sp>
        <p:nvSpPr>
          <p:cNvPr id="272" name="Google Shape;272;p10"/>
          <p:cNvSpPr/>
          <p:nvPr/>
        </p:nvSpPr>
        <p:spPr>
          <a:xfrm>
            <a:off x="3366311" y="3248025"/>
            <a:ext cx="641400" cy="59430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Calibri"/>
                <a:ea typeface="Calibri"/>
                <a:cs typeface="Calibri"/>
                <a:sym typeface="Calibri"/>
              </a:rPr>
              <a:t>B</a:t>
            </a:r>
            <a:endParaRPr/>
          </a:p>
        </p:txBody>
      </p:sp>
      <p:pic>
        <p:nvPicPr>
          <p:cNvPr descr="Football with solid fill" id="273" name="Google Shape;273;p10"/>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274" name="Google Shape;274;p10"/>
          <p:cNvSpPr/>
          <p:nvPr/>
        </p:nvSpPr>
        <p:spPr>
          <a:xfrm flipH="1" rot="10800000">
            <a:off x="6383657" y="4757579"/>
            <a:ext cx="3977100" cy="1097400"/>
          </a:xfrm>
          <a:prstGeom prst="arc">
            <a:avLst>
              <a:gd fmla="val 10818194" name="adj1"/>
              <a:gd fmla="val 118631"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275" name="Google Shape;275;p10"/>
          <p:cNvSpPr txBox="1"/>
          <p:nvPr/>
        </p:nvSpPr>
        <p:spPr>
          <a:xfrm>
            <a:off x="383458" y="6164831"/>
            <a:ext cx="11605200" cy="646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B&amp;C run deep to draw safeties deep.  If safety comes up to play slant, throw deep.  If the safety stays deep, throw to A or D should be open—throw away from the MLB.  A&amp;D need to run across the field</a:t>
            </a:r>
            <a:endParaRPr/>
          </a:p>
        </p:txBody>
      </p:sp>
      <p:cxnSp>
        <p:nvCxnSpPr>
          <p:cNvPr id="276" name="Google Shape;276;p10"/>
          <p:cNvCxnSpPr/>
          <p:nvPr/>
        </p:nvCxnSpPr>
        <p:spPr>
          <a:xfrm>
            <a:off x="6086477" y="3842385"/>
            <a:ext cx="0" cy="818400"/>
          </a:xfrm>
          <a:prstGeom prst="straightConnector1">
            <a:avLst/>
          </a:prstGeom>
          <a:noFill/>
          <a:ln cap="flat" cmpd="sng" w="60325">
            <a:solidFill>
              <a:schemeClr val="dk1"/>
            </a:solidFill>
            <a:prstDash val="solid"/>
            <a:miter lim="800000"/>
            <a:headEnd len="sm" w="sm" type="none"/>
            <a:tailEnd len="med" w="med" type="diamond"/>
          </a:ln>
        </p:spPr>
      </p:cxnSp>
      <p:cxnSp>
        <p:nvCxnSpPr>
          <p:cNvPr id="277" name="Google Shape;277;p10"/>
          <p:cNvCxnSpPr/>
          <p:nvPr/>
        </p:nvCxnSpPr>
        <p:spPr>
          <a:xfrm rot="10800000">
            <a:off x="4383601" y="2089583"/>
            <a:ext cx="1712400" cy="2571300"/>
          </a:xfrm>
          <a:prstGeom prst="straightConnector1">
            <a:avLst/>
          </a:prstGeom>
          <a:noFill/>
          <a:ln cap="flat" cmpd="sng" w="50800">
            <a:solidFill>
              <a:schemeClr val="dk1"/>
            </a:solidFill>
            <a:prstDash val="dash"/>
            <a:miter lim="800000"/>
            <a:headEnd len="sm" w="sm" type="none"/>
            <a:tailEnd len="sm" w="sm" type="none"/>
          </a:ln>
        </p:spPr>
      </p:cxnSp>
      <p:cxnSp>
        <p:nvCxnSpPr>
          <p:cNvPr id="278" name="Google Shape;278;p10"/>
          <p:cNvCxnSpPr/>
          <p:nvPr/>
        </p:nvCxnSpPr>
        <p:spPr>
          <a:xfrm rot="-5400000">
            <a:off x="2573104" y="2105819"/>
            <a:ext cx="2257200" cy="7500"/>
          </a:xfrm>
          <a:prstGeom prst="curvedConnector3">
            <a:avLst>
              <a:gd fmla="val 49998" name="adj1"/>
            </a:avLst>
          </a:prstGeom>
          <a:noFill/>
          <a:ln cap="flat" cmpd="sng" w="76200">
            <a:solidFill>
              <a:schemeClr val="dk1"/>
            </a:solidFill>
            <a:prstDash val="solid"/>
            <a:miter lim="800000"/>
            <a:headEnd len="sm" w="sm" type="none"/>
            <a:tailEnd len="med" w="med" type="triangle"/>
          </a:ln>
        </p:spPr>
      </p:cxnSp>
      <p:cxnSp>
        <p:nvCxnSpPr>
          <p:cNvPr id="279" name="Google Shape;279;p10"/>
          <p:cNvCxnSpPr/>
          <p:nvPr/>
        </p:nvCxnSpPr>
        <p:spPr>
          <a:xfrm rot="-5400000">
            <a:off x="7346241" y="2106051"/>
            <a:ext cx="2257200" cy="7500"/>
          </a:xfrm>
          <a:prstGeom prst="curvedConnector3">
            <a:avLst>
              <a:gd fmla="val 49998" name="adj1"/>
            </a:avLst>
          </a:prstGeom>
          <a:noFill/>
          <a:ln cap="flat" cmpd="sng" w="76200">
            <a:solidFill>
              <a:schemeClr val="dk1"/>
            </a:solidFill>
            <a:prstDash val="solid"/>
            <a:miter lim="800000"/>
            <a:headEnd len="sm" w="sm" type="none"/>
            <a:tailEnd len="med" w="med" type="triangle"/>
          </a:ln>
        </p:spPr>
      </p:cxnSp>
      <p:sp>
        <p:nvSpPr>
          <p:cNvPr id="280" name="Google Shape;280;p10"/>
          <p:cNvSpPr/>
          <p:nvPr/>
        </p:nvSpPr>
        <p:spPr>
          <a:xfrm flipH="1">
            <a:off x="7065201" y="2130372"/>
            <a:ext cx="518700" cy="1518300"/>
          </a:xfrm>
          <a:prstGeom prst="rightBrace">
            <a:avLst>
              <a:gd fmla="val 8333" name="adj1"/>
              <a:gd fmla="val 32125" name="adj2"/>
            </a:avLst>
          </a:prstGeom>
          <a:noFill/>
          <a:ln cap="flat" cmpd="sng" w="3175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281" name="Google Shape;281;p10"/>
          <p:cNvSpPr txBox="1"/>
          <p:nvPr/>
        </p:nvSpPr>
        <p:spPr>
          <a:xfrm>
            <a:off x="5932019" y="2113619"/>
            <a:ext cx="1247400" cy="523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Calibri"/>
                <a:ea typeface="Calibri"/>
                <a:cs typeface="Calibri"/>
                <a:sym typeface="Calibri"/>
              </a:rPr>
              <a:t>5 Yards</a:t>
            </a:r>
            <a:endParaRPr/>
          </a:p>
        </p:txBody>
      </p:sp>
      <p:cxnSp>
        <p:nvCxnSpPr>
          <p:cNvPr id="282" name="Google Shape;282;p10"/>
          <p:cNvCxnSpPr/>
          <p:nvPr/>
        </p:nvCxnSpPr>
        <p:spPr>
          <a:xfrm flipH="1" rot="10800000">
            <a:off x="1370567" y="1781962"/>
            <a:ext cx="3541500" cy="1462500"/>
          </a:xfrm>
          <a:prstGeom prst="straightConnector1">
            <a:avLst/>
          </a:prstGeom>
          <a:noFill/>
          <a:ln cap="flat" cmpd="sng" w="101600">
            <a:solidFill>
              <a:schemeClr val="dk1"/>
            </a:solidFill>
            <a:prstDash val="solid"/>
            <a:miter lim="800000"/>
            <a:headEnd len="sm" w="sm" type="none"/>
            <a:tailEnd len="med" w="med" type="triangle"/>
          </a:ln>
        </p:spPr>
      </p:cxnSp>
      <p:cxnSp>
        <p:nvCxnSpPr>
          <p:cNvPr id="283" name="Google Shape;283;p10"/>
          <p:cNvCxnSpPr/>
          <p:nvPr/>
        </p:nvCxnSpPr>
        <p:spPr>
          <a:xfrm rot="10800000">
            <a:off x="8041934" y="1523924"/>
            <a:ext cx="2779500" cy="1739700"/>
          </a:xfrm>
          <a:prstGeom prst="straightConnector1">
            <a:avLst/>
          </a:prstGeom>
          <a:noFill/>
          <a:ln cap="flat" cmpd="sng" w="101600">
            <a:solidFill>
              <a:schemeClr val="dk1"/>
            </a:solidFill>
            <a:prstDash val="solid"/>
            <a:miter lim="800000"/>
            <a:headEnd len="sm" w="sm" type="none"/>
            <a:tailEnd len="med" w="med" type="triangle"/>
          </a:ln>
        </p:spPr>
      </p:cxn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11"/>
          <p:cNvSpPr txBox="1"/>
          <p:nvPr>
            <p:ph type="title"/>
          </p:nvPr>
        </p:nvSpPr>
        <p:spPr>
          <a:xfrm>
            <a:off x="165103" y="226838"/>
            <a:ext cx="11823696" cy="75423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Pass– FAST Slants &amp; Flare Right</a:t>
            </a:r>
            <a:endParaRPr/>
          </a:p>
        </p:txBody>
      </p:sp>
      <p:sp>
        <p:nvSpPr>
          <p:cNvPr id="291" name="Google Shape;291;p11"/>
          <p:cNvSpPr/>
          <p:nvPr/>
        </p:nvSpPr>
        <p:spPr>
          <a:xfrm>
            <a:off x="5765834" y="3248025"/>
            <a:ext cx="641283" cy="59436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Q</a:t>
            </a:r>
            <a:endParaRPr/>
          </a:p>
        </p:txBody>
      </p:sp>
      <p:sp>
        <p:nvSpPr>
          <p:cNvPr id="292" name="Google Shape;292;p11"/>
          <p:cNvSpPr/>
          <p:nvPr/>
        </p:nvSpPr>
        <p:spPr>
          <a:xfrm>
            <a:off x="966788" y="3248025"/>
            <a:ext cx="641283" cy="59436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A</a:t>
            </a:r>
            <a:endParaRPr/>
          </a:p>
        </p:txBody>
      </p:sp>
      <p:sp>
        <p:nvSpPr>
          <p:cNvPr id="293" name="Google Shape;293;p11"/>
          <p:cNvSpPr/>
          <p:nvPr/>
        </p:nvSpPr>
        <p:spPr>
          <a:xfrm>
            <a:off x="10623254" y="3244461"/>
            <a:ext cx="641283" cy="59436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D</a:t>
            </a:r>
            <a:endParaRPr/>
          </a:p>
        </p:txBody>
      </p:sp>
      <p:sp>
        <p:nvSpPr>
          <p:cNvPr id="294" name="Google Shape;294;p11"/>
          <p:cNvSpPr/>
          <p:nvPr/>
        </p:nvSpPr>
        <p:spPr>
          <a:xfrm>
            <a:off x="9342519" y="3248025"/>
            <a:ext cx="641283" cy="59436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C</a:t>
            </a:r>
            <a:endParaRPr/>
          </a:p>
        </p:txBody>
      </p:sp>
      <p:sp>
        <p:nvSpPr>
          <p:cNvPr id="295" name="Google Shape;295;p11"/>
          <p:cNvSpPr/>
          <p:nvPr/>
        </p:nvSpPr>
        <p:spPr>
          <a:xfrm>
            <a:off x="5765834" y="4950767"/>
            <a:ext cx="641283" cy="59436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R</a:t>
            </a:r>
            <a:endParaRPr/>
          </a:p>
        </p:txBody>
      </p:sp>
      <p:sp>
        <p:nvSpPr>
          <p:cNvPr id="296" name="Google Shape;296;p11"/>
          <p:cNvSpPr/>
          <p:nvPr/>
        </p:nvSpPr>
        <p:spPr>
          <a:xfrm>
            <a:off x="2442386" y="3248025"/>
            <a:ext cx="641283" cy="59436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B</a:t>
            </a:r>
            <a:endParaRPr/>
          </a:p>
        </p:txBody>
      </p:sp>
      <p:pic>
        <p:nvPicPr>
          <p:cNvPr descr="Football with solid fill" id="297" name="Google Shape;297;p11"/>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298" name="Google Shape;298;p11"/>
          <p:cNvSpPr txBox="1"/>
          <p:nvPr/>
        </p:nvSpPr>
        <p:spPr>
          <a:xfrm>
            <a:off x="383458" y="6164831"/>
            <a:ext cx="11605341"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Pre-Snap—make sure the OLB stays wide</a:t>
            </a:r>
            <a:endParaRPr/>
          </a:p>
        </p:txBody>
      </p:sp>
      <p:cxnSp>
        <p:nvCxnSpPr>
          <p:cNvPr id="299" name="Google Shape;299;p11"/>
          <p:cNvCxnSpPr/>
          <p:nvPr/>
        </p:nvCxnSpPr>
        <p:spPr>
          <a:xfrm flipH="1">
            <a:off x="6086475" y="3842385"/>
            <a:ext cx="2" cy="818495"/>
          </a:xfrm>
          <a:prstGeom prst="straightConnector1">
            <a:avLst/>
          </a:prstGeom>
          <a:noFill/>
          <a:ln cap="flat" cmpd="sng" w="60325">
            <a:solidFill>
              <a:schemeClr val="dk1"/>
            </a:solidFill>
            <a:prstDash val="solid"/>
            <a:miter lim="800000"/>
            <a:headEnd len="sm" w="sm" type="none"/>
            <a:tailEnd len="med" w="med" type="diamond"/>
          </a:ln>
        </p:spPr>
      </p:cxnSp>
      <p:cxnSp>
        <p:nvCxnSpPr>
          <p:cNvPr id="300" name="Google Shape;300;p11"/>
          <p:cNvCxnSpPr/>
          <p:nvPr/>
        </p:nvCxnSpPr>
        <p:spPr>
          <a:xfrm flipH="1" rot="10800000">
            <a:off x="1370567" y="1946787"/>
            <a:ext cx="1741343" cy="1297674"/>
          </a:xfrm>
          <a:prstGeom prst="straightConnector1">
            <a:avLst/>
          </a:prstGeom>
          <a:noFill/>
          <a:ln cap="flat" cmpd="sng" w="101600">
            <a:solidFill>
              <a:schemeClr val="dk1"/>
            </a:solidFill>
            <a:prstDash val="solid"/>
            <a:miter lim="800000"/>
            <a:headEnd len="sm" w="sm" type="none"/>
            <a:tailEnd len="med" w="med" type="triangle"/>
          </a:ln>
        </p:spPr>
      </p:cxnSp>
      <p:cxnSp>
        <p:nvCxnSpPr>
          <p:cNvPr id="301" name="Google Shape;301;p11"/>
          <p:cNvCxnSpPr/>
          <p:nvPr/>
        </p:nvCxnSpPr>
        <p:spPr>
          <a:xfrm flipH="1" rot="10800000">
            <a:off x="2763027" y="1907233"/>
            <a:ext cx="1386493" cy="1323316"/>
          </a:xfrm>
          <a:prstGeom prst="straightConnector1">
            <a:avLst/>
          </a:prstGeom>
          <a:noFill/>
          <a:ln cap="flat" cmpd="sng" w="101600">
            <a:solidFill>
              <a:schemeClr val="dk1"/>
            </a:solidFill>
            <a:prstDash val="solid"/>
            <a:miter lim="800000"/>
            <a:headEnd len="sm" w="sm" type="none"/>
            <a:tailEnd len="med" w="med" type="triangle"/>
          </a:ln>
        </p:spPr>
      </p:cxnSp>
      <p:cxnSp>
        <p:nvCxnSpPr>
          <p:cNvPr id="302" name="Google Shape;302;p11"/>
          <p:cNvCxnSpPr/>
          <p:nvPr/>
        </p:nvCxnSpPr>
        <p:spPr>
          <a:xfrm rot="10800000">
            <a:off x="7955635" y="1946787"/>
            <a:ext cx="1707525" cy="1297674"/>
          </a:xfrm>
          <a:prstGeom prst="straightConnector1">
            <a:avLst/>
          </a:prstGeom>
          <a:noFill/>
          <a:ln cap="flat" cmpd="sng" w="101600">
            <a:solidFill>
              <a:schemeClr val="dk1"/>
            </a:solidFill>
            <a:prstDash val="solid"/>
            <a:miter lim="800000"/>
            <a:headEnd len="sm" w="sm" type="none"/>
            <a:tailEnd len="med" w="med" type="triangle"/>
          </a:ln>
        </p:spPr>
      </p:cxnSp>
      <p:cxnSp>
        <p:nvCxnSpPr>
          <p:cNvPr id="303" name="Google Shape;303;p11"/>
          <p:cNvCxnSpPr/>
          <p:nvPr/>
        </p:nvCxnSpPr>
        <p:spPr>
          <a:xfrm rot="10800000">
            <a:off x="9594470" y="1948540"/>
            <a:ext cx="1226963" cy="1315083"/>
          </a:xfrm>
          <a:prstGeom prst="straightConnector1">
            <a:avLst/>
          </a:prstGeom>
          <a:noFill/>
          <a:ln cap="flat" cmpd="sng" w="101600">
            <a:solidFill>
              <a:schemeClr val="dk1"/>
            </a:solidFill>
            <a:prstDash val="solid"/>
            <a:miter lim="800000"/>
            <a:headEnd len="sm" w="sm" type="none"/>
            <a:tailEnd len="med" w="med" type="triangle"/>
          </a:ln>
        </p:spPr>
      </p:cxnSp>
      <p:sp>
        <p:nvSpPr>
          <p:cNvPr id="304" name="Google Shape;304;p11"/>
          <p:cNvSpPr/>
          <p:nvPr/>
        </p:nvSpPr>
        <p:spPr>
          <a:xfrm>
            <a:off x="6416641" y="4523064"/>
            <a:ext cx="3893575" cy="855406"/>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0" name="Shape 310"/>
        <p:cNvGrpSpPr/>
        <p:nvPr/>
      </p:nvGrpSpPr>
      <p:grpSpPr>
        <a:xfrm>
          <a:off x="0" y="0"/>
          <a:ext cx="0" cy="0"/>
          <a:chOff x="0" y="0"/>
          <a:chExt cx="0" cy="0"/>
        </a:xfrm>
      </p:grpSpPr>
      <p:sp>
        <p:nvSpPr>
          <p:cNvPr id="311" name="Google Shape;311;p12"/>
          <p:cNvSpPr txBox="1"/>
          <p:nvPr>
            <p:ph type="title"/>
          </p:nvPr>
        </p:nvSpPr>
        <p:spPr>
          <a:xfrm>
            <a:off x="165103" y="226838"/>
            <a:ext cx="11823600" cy="754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Pass– Posts/Slants &amp; Flare Left</a:t>
            </a:r>
            <a:endParaRPr/>
          </a:p>
        </p:txBody>
      </p:sp>
      <p:sp>
        <p:nvSpPr>
          <p:cNvPr id="312" name="Google Shape;312;p12"/>
          <p:cNvSpPr/>
          <p:nvPr/>
        </p:nvSpPr>
        <p:spPr>
          <a:xfrm>
            <a:off x="5765834" y="3248025"/>
            <a:ext cx="641400" cy="5943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Q</a:t>
            </a:r>
            <a:endParaRPr/>
          </a:p>
        </p:txBody>
      </p:sp>
      <p:sp>
        <p:nvSpPr>
          <p:cNvPr id="313" name="Google Shape;313;p12"/>
          <p:cNvSpPr/>
          <p:nvPr/>
        </p:nvSpPr>
        <p:spPr>
          <a:xfrm>
            <a:off x="966788" y="3248025"/>
            <a:ext cx="641400" cy="5943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A</a:t>
            </a:r>
            <a:endParaRPr/>
          </a:p>
        </p:txBody>
      </p:sp>
      <p:sp>
        <p:nvSpPr>
          <p:cNvPr id="314" name="Google Shape;314;p12"/>
          <p:cNvSpPr/>
          <p:nvPr/>
        </p:nvSpPr>
        <p:spPr>
          <a:xfrm>
            <a:off x="10623254" y="3244461"/>
            <a:ext cx="641400" cy="5943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D</a:t>
            </a:r>
            <a:endParaRPr/>
          </a:p>
        </p:txBody>
      </p:sp>
      <p:sp>
        <p:nvSpPr>
          <p:cNvPr id="315" name="Google Shape;315;p12"/>
          <p:cNvSpPr/>
          <p:nvPr/>
        </p:nvSpPr>
        <p:spPr>
          <a:xfrm>
            <a:off x="9324907" y="3250763"/>
            <a:ext cx="641400" cy="59430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C</a:t>
            </a:r>
            <a:endParaRPr/>
          </a:p>
        </p:txBody>
      </p:sp>
      <p:sp>
        <p:nvSpPr>
          <p:cNvPr id="316" name="Google Shape;316;p12"/>
          <p:cNvSpPr/>
          <p:nvPr/>
        </p:nvSpPr>
        <p:spPr>
          <a:xfrm>
            <a:off x="5765834" y="4950767"/>
            <a:ext cx="641400" cy="5943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R</a:t>
            </a:r>
            <a:endParaRPr/>
          </a:p>
        </p:txBody>
      </p:sp>
      <p:sp>
        <p:nvSpPr>
          <p:cNvPr id="317" name="Google Shape;317;p12"/>
          <p:cNvSpPr/>
          <p:nvPr/>
        </p:nvSpPr>
        <p:spPr>
          <a:xfrm>
            <a:off x="2673064" y="3244461"/>
            <a:ext cx="641400" cy="59430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B</a:t>
            </a:r>
            <a:endParaRPr/>
          </a:p>
        </p:txBody>
      </p:sp>
      <p:pic>
        <p:nvPicPr>
          <p:cNvPr descr="Football with solid fill" id="318" name="Google Shape;318;p12"/>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319" name="Google Shape;319;p12"/>
          <p:cNvSpPr txBox="1"/>
          <p:nvPr/>
        </p:nvSpPr>
        <p:spPr>
          <a:xfrm>
            <a:off x="383458" y="6164831"/>
            <a:ext cx="116052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Read the MLB—go opposite his move. B&amp;C need to line up wider than usual.</a:t>
            </a:r>
            <a:endParaRPr/>
          </a:p>
        </p:txBody>
      </p:sp>
      <p:cxnSp>
        <p:nvCxnSpPr>
          <p:cNvPr id="320" name="Google Shape;320;p12"/>
          <p:cNvCxnSpPr/>
          <p:nvPr/>
        </p:nvCxnSpPr>
        <p:spPr>
          <a:xfrm>
            <a:off x="6086477" y="3842385"/>
            <a:ext cx="0" cy="818400"/>
          </a:xfrm>
          <a:prstGeom prst="straightConnector1">
            <a:avLst/>
          </a:prstGeom>
          <a:noFill/>
          <a:ln cap="flat" cmpd="sng" w="60325">
            <a:solidFill>
              <a:schemeClr val="dk1"/>
            </a:solidFill>
            <a:prstDash val="solid"/>
            <a:miter lim="800000"/>
            <a:headEnd len="sm" w="sm" type="none"/>
            <a:tailEnd len="med" w="med" type="diamond"/>
          </a:ln>
        </p:spPr>
      </p:cxnSp>
      <p:cxnSp>
        <p:nvCxnSpPr>
          <p:cNvPr id="321" name="Google Shape;321;p12"/>
          <p:cNvCxnSpPr/>
          <p:nvPr/>
        </p:nvCxnSpPr>
        <p:spPr>
          <a:xfrm flipH="1" rot="10800000">
            <a:off x="1287429" y="677082"/>
            <a:ext cx="1741200" cy="1297800"/>
          </a:xfrm>
          <a:prstGeom prst="straightConnector1">
            <a:avLst/>
          </a:prstGeom>
          <a:noFill/>
          <a:ln cap="flat" cmpd="sng" w="101600">
            <a:solidFill>
              <a:schemeClr val="dk1"/>
            </a:solidFill>
            <a:prstDash val="solid"/>
            <a:miter lim="800000"/>
            <a:headEnd len="sm" w="sm" type="none"/>
            <a:tailEnd len="med" w="med" type="triangle"/>
          </a:ln>
        </p:spPr>
      </p:cxnSp>
      <p:cxnSp>
        <p:nvCxnSpPr>
          <p:cNvPr id="322" name="Google Shape;322;p12"/>
          <p:cNvCxnSpPr/>
          <p:nvPr/>
        </p:nvCxnSpPr>
        <p:spPr>
          <a:xfrm flipH="1" rot="10800000">
            <a:off x="2911230" y="2143161"/>
            <a:ext cx="1617600" cy="1101300"/>
          </a:xfrm>
          <a:prstGeom prst="straightConnector1">
            <a:avLst/>
          </a:prstGeom>
          <a:noFill/>
          <a:ln cap="flat" cmpd="sng" w="101600">
            <a:solidFill>
              <a:schemeClr val="dk1"/>
            </a:solidFill>
            <a:prstDash val="solid"/>
            <a:miter lim="800000"/>
            <a:headEnd len="sm" w="sm" type="none"/>
            <a:tailEnd len="med" w="med" type="triangle"/>
          </a:ln>
        </p:spPr>
      </p:cxnSp>
      <p:cxnSp>
        <p:nvCxnSpPr>
          <p:cNvPr id="323" name="Google Shape;323;p12"/>
          <p:cNvCxnSpPr/>
          <p:nvPr/>
        </p:nvCxnSpPr>
        <p:spPr>
          <a:xfrm rot="10800000">
            <a:off x="7792654" y="2072619"/>
            <a:ext cx="1707600" cy="1297800"/>
          </a:xfrm>
          <a:prstGeom prst="straightConnector1">
            <a:avLst/>
          </a:prstGeom>
          <a:noFill/>
          <a:ln cap="flat" cmpd="sng" w="101600">
            <a:solidFill>
              <a:schemeClr val="dk1"/>
            </a:solidFill>
            <a:prstDash val="solid"/>
            <a:miter lim="800000"/>
            <a:headEnd len="sm" w="sm" type="none"/>
            <a:tailEnd len="med" w="med" type="triangle"/>
          </a:ln>
        </p:spPr>
      </p:cxnSp>
      <p:cxnSp>
        <p:nvCxnSpPr>
          <p:cNvPr id="324" name="Google Shape;324;p12"/>
          <p:cNvCxnSpPr/>
          <p:nvPr/>
        </p:nvCxnSpPr>
        <p:spPr>
          <a:xfrm rot="10800000">
            <a:off x="9740708" y="640292"/>
            <a:ext cx="1227000" cy="1315200"/>
          </a:xfrm>
          <a:prstGeom prst="straightConnector1">
            <a:avLst/>
          </a:prstGeom>
          <a:noFill/>
          <a:ln cap="flat" cmpd="sng" w="101600">
            <a:solidFill>
              <a:schemeClr val="dk1"/>
            </a:solidFill>
            <a:prstDash val="solid"/>
            <a:miter lim="800000"/>
            <a:headEnd len="sm" w="sm" type="none"/>
            <a:tailEnd len="med" w="med" type="triangle"/>
          </a:ln>
        </p:spPr>
      </p:cxnSp>
      <p:sp>
        <p:nvSpPr>
          <p:cNvPr id="325" name="Google Shape;325;p12"/>
          <p:cNvSpPr/>
          <p:nvPr/>
        </p:nvSpPr>
        <p:spPr>
          <a:xfrm flipH="1">
            <a:off x="2479756" y="4515732"/>
            <a:ext cx="3309539" cy="854858"/>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326" name="Google Shape;326;p12"/>
          <p:cNvCxnSpPr/>
          <p:nvPr/>
        </p:nvCxnSpPr>
        <p:spPr>
          <a:xfrm rot="10800000">
            <a:off x="1287429" y="1934361"/>
            <a:ext cx="0" cy="1310100"/>
          </a:xfrm>
          <a:prstGeom prst="straightConnector1">
            <a:avLst/>
          </a:prstGeom>
          <a:noFill/>
          <a:ln cap="flat" cmpd="sng" w="101600">
            <a:solidFill>
              <a:schemeClr val="dk1"/>
            </a:solidFill>
            <a:prstDash val="solid"/>
            <a:miter lim="800000"/>
            <a:headEnd len="sm" w="sm" type="none"/>
            <a:tailEnd len="sm" w="sm" type="none"/>
          </a:ln>
        </p:spPr>
      </p:cxnSp>
      <p:cxnSp>
        <p:nvCxnSpPr>
          <p:cNvPr id="327" name="Google Shape;327;p12"/>
          <p:cNvCxnSpPr/>
          <p:nvPr/>
        </p:nvCxnSpPr>
        <p:spPr>
          <a:xfrm rot="10800000">
            <a:off x="10955304" y="1946640"/>
            <a:ext cx="0" cy="1310100"/>
          </a:xfrm>
          <a:prstGeom prst="straightConnector1">
            <a:avLst/>
          </a:prstGeom>
          <a:noFill/>
          <a:ln cap="flat" cmpd="sng" w="101600">
            <a:solidFill>
              <a:schemeClr val="dk1"/>
            </a:solidFill>
            <a:prstDash val="solid"/>
            <a:miter lim="800000"/>
            <a:headEnd len="sm" w="sm" type="none"/>
            <a:tailEnd len="sm" w="sm" type="none"/>
          </a:ln>
        </p:spPr>
      </p:cxn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3" name="Shape 333"/>
        <p:cNvGrpSpPr/>
        <p:nvPr/>
      </p:nvGrpSpPr>
      <p:grpSpPr>
        <a:xfrm>
          <a:off x="0" y="0"/>
          <a:ext cx="0" cy="0"/>
          <a:chOff x="0" y="0"/>
          <a:chExt cx="0" cy="0"/>
        </a:xfrm>
      </p:grpSpPr>
      <p:sp>
        <p:nvSpPr>
          <p:cNvPr id="334" name="Google Shape;334;p13"/>
          <p:cNvSpPr txBox="1"/>
          <p:nvPr>
            <p:ph type="title"/>
          </p:nvPr>
        </p:nvSpPr>
        <p:spPr>
          <a:xfrm>
            <a:off x="165103" y="226838"/>
            <a:ext cx="11823600" cy="754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Pass– Flash Pass</a:t>
            </a:r>
            <a:endParaRPr/>
          </a:p>
        </p:txBody>
      </p:sp>
      <p:sp>
        <p:nvSpPr>
          <p:cNvPr id="335" name="Google Shape;335;p13"/>
          <p:cNvSpPr/>
          <p:nvPr/>
        </p:nvSpPr>
        <p:spPr>
          <a:xfrm>
            <a:off x="5765834" y="3248025"/>
            <a:ext cx="641400" cy="5943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Q</a:t>
            </a:r>
            <a:endParaRPr/>
          </a:p>
        </p:txBody>
      </p:sp>
      <p:sp>
        <p:nvSpPr>
          <p:cNvPr id="336" name="Google Shape;336;p13"/>
          <p:cNvSpPr/>
          <p:nvPr/>
        </p:nvSpPr>
        <p:spPr>
          <a:xfrm>
            <a:off x="966788" y="3248025"/>
            <a:ext cx="641400" cy="5943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A</a:t>
            </a:r>
            <a:endParaRPr b="1" sz="1800">
              <a:solidFill>
                <a:schemeClr val="lt1"/>
              </a:solidFill>
              <a:latin typeface="Calibri"/>
              <a:ea typeface="Calibri"/>
              <a:cs typeface="Calibri"/>
              <a:sym typeface="Calibri"/>
            </a:endParaRPr>
          </a:p>
        </p:txBody>
      </p:sp>
      <p:sp>
        <p:nvSpPr>
          <p:cNvPr id="337" name="Google Shape;337;p13"/>
          <p:cNvSpPr/>
          <p:nvPr/>
        </p:nvSpPr>
        <p:spPr>
          <a:xfrm>
            <a:off x="10623254" y="3244461"/>
            <a:ext cx="641400" cy="5943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D</a:t>
            </a:r>
            <a:endParaRPr/>
          </a:p>
        </p:txBody>
      </p:sp>
      <p:sp>
        <p:nvSpPr>
          <p:cNvPr id="338" name="Google Shape;338;p13"/>
          <p:cNvSpPr/>
          <p:nvPr/>
        </p:nvSpPr>
        <p:spPr>
          <a:xfrm>
            <a:off x="8218569" y="3248025"/>
            <a:ext cx="641400" cy="59430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C</a:t>
            </a:r>
            <a:endParaRPr/>
          </a:p>
        </p:txBody>
      </p:sp>
      <p:sp>
        <p:nvSpPr>
          <p:cNvPr id="339" name="Google Shape;339;p13"/>
          <p:cNvSpPr/>
          <p:nvPr/>
        </p:nvSpPr>
        <p:spPr>
          <a:xfrm>
            <a:off x="5765834" y="4950767"/>
            <a:ext cx="641400" cy="5943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R</a:t>
            </a:r>
            <a:endParaRPr b="1" sz="1800">
              <a:solidFill>
                <a:schemeClr val="lt1"/>
              </a:solidFill>
              <a:latin typeface="Calibri"/>
              <a:ea typeface="Calibri"/>
              <a:cs typeface="Calibri"/>
              <a:sym typeface="Calibri"/>
            </a:endParaRPr>
          </a:p>
        </p:txBody>
      </p:sp>
      <p:sp>
        <p:nvSpPr>
          <p:cNvPr id="340" name="Google Shape;340;p13"/>
          <p:cNvSpPr/>
          <p:nvPr/>
        </p:nvSpPr>
        <p:spPr>
          <a:xfrm>
            <a:off x="3366311" y="3248025"/>
            <a:ext cx="641400" cy="59430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400">
                <a:solidFill>
                  <a:schemeClr val="lt1"/>
                </a:solidFill>
                <a:latin typeface="Calibri"/>
                <a:ea typeface="Calibri"/>
                <a:cs typeface="Calibri"/>
                <a:sym typeface="Calibri"/>
              </a:rPr>
              <a:t>B</a:t>
            </a:r>
            <a:endParaRPr/>
          </a:p>
        </p:txBody>
      </p:sp>
      <p:pic>
        <p:nvPicPr>
          <p:cNvPr descr="Football with solid fill" id="341" name="Google Shape;341;p13"/>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cxnSp>
        <p:nvCxnSpPr>
          <p:cNvPr id="342" name="Google Shape;342;p13"/>
          <p:cNvCxnSpPr/>
          <p:nvPr/>
        </p:nvCxnSpPr>
        <p:spPr>
          <a:xfrm rot="10800000">
            <a:off x="1287429" y="2964562"/>
            <a:ext cx="0" cy="279900"/>
          </a:xfrm>
          <a:prstGeom prst="straightConnector1">
            <a:avLst/>
          </a:prstGeom>
          <a:noFill/>
          <a:ln cap="flat" cmpd="sng" w="101600">
            <a:solidFill>
              <a:schemeClr val="dk1"/>
            </a:solidFill>
            <a:prstDash val="solid"/>
            <a:miter lim="800000"/>
            <a:headEnd len="sm" w="sm" type="none"/>
            <a:tailEnd len="sm" w="sm" type="none"/>
          </a:ln>
        </p:spPr>
      </p:cxnSp>
      <p:cxnSp>
        <p:nvCxnSpPr>
          <p:cNvPr id="343" name="Google Shape;343;p13"/>
          <p:cNvCxnSpPr/>
          <p:nvPr/>
        </p:nvCxnSpPr>
        <p:spPr>
          <a:xfrm flipH="1" rot="10800000">
            <a:off x="3725829" y="1934362"/>
            <a:ext cx="1332900" cy="1310100"/>
          </a:xfrm>
          <a:prstGeom prst="straightConnector1">
            <a:avLst/>
          </a:prstGeom>
          <a:noFill/>
          <a:ln cap="flat" cmpd="sng" w="101600">
            <a:solidFill>
              <a:schemeClr val="dk1"/>
            </a:solidFill>
            <a:prstDash val="solid"/>
            <a:miter lim="800000"/>
            <a:headEnd len="sm" w="sm" type="none"/>
            <a:tailEnd len="med" w="med" type="triangle"/>
          </a:ln>
        </p:spPr>
      </p:cxnSp>
      <p:cxnSp>
        <p:nvCxnSpPr>
          <p:cNvPr id="344" name="Google Shape;344;p13"/>
          <p:cNvCxnSpPr/>
          <p:nvPr/>
        </p:nvCxnSpPr>
        <p:spPr>
          <a:xfrm rot="10800000">
            <a:off x="6843555" y="1907362"/>
            <a:ext cx="1675500" cy="1337100"/>
          </a:xfrm>
          <a:prstGeom prst="straightConnector1">
            <a:avLst/>
          </a:prstGeom>
          <a:noFill/>
          <a:ln cap="flat" cmpd="sng" w="101600">
            <a:solidFill>
              <a:schemeClr val="dk1"/>
            </a:solidFill>
            <a:prstDash val="solid"/>
            <a:miter lim="800000"/>
            <a:headEnd len="sm" w="sm" type="none"/>
            <a:tailEnd len="med" w="med" type="triangle"/>
          </a:ln>
        </p:spPr>
      </p:cxnSp>
      <p:sp>
        <p:nvSpPr>
          <p:cNvPr id="345" name="Google Shape;345;p13"/>
          <p:cNvSpPr/>
          <p:nvPr/>
        </p:nvSpPr>
        <p:spPr>
          <a:xfrm rot="-3063496">
            <a:off x="7507819" y="1133906"/>
            <a:ext cx="942676" cy="2158177"/>
          </a:xfrm>
          <a:prstGeom prst="rightBrace">
            <a:avLst>
              <a:gd fmla="val 8333" name="adj1"/>
              <a:gd fmla="val 47523" name="adj2"/>
            </a:avLst>
          </a:prstGeom>
          <a:noFill/>
          <a:ln cap="flat" cmpd="sng" w="3175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346" name="Google Shape;346;p13"/>
          <p:cNvSpPr txBox="1"/>
          <p:nvPr/>
        </p:nvSpPr>
        <p:spPr>
          <a:xfrm>
            <a:off x="7929340" y="1369512"/>
            <a:ext cx="1247400" cy="523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Calibri"/>
                <a:ea typeface="Calibri"/>
                <a:cs typeface="Calibri"/>
                <a:sym typeface="Calibri"/>
              </a:rPr>
              <a:t>5 Yards</a:t>
            </a:r>
            <a:endParaRPr/>
          </a:p>
        </p:txBody>
      </p:sp>
      <p:cxnSp>
        <p:nvCxnSpPr>
          <p:cNvPr id="347" name="Google Shape;347;p13"/>
          <p:cNvCxnSpPr>
            <a:stCxn id="335" idx="4"/>
          </p:cNvCxnSpPr>
          <p:nvPr/>
        </p:nvCxnSpPr>
        <p:spPr>
          <a:xfrm>
            <a:off x="6086534" y="3842325"/>
            <a:ext cx="0" cy="818400"/>
          </a:xfrm>
          <a:prstGeom prst="straightConnector1">
            <a:avLst/>
          </a:prstGeom>
          <a:noFill/>
          <a:ln cap="flat" cmpd="sng" w="60325">
            <a:solidFill>
              <a:schemeClr val="dk1"/>
            </a:solidFill>
            <a:prstDash val="solid"/>
            <a:miter lim="800000"/>
            <a:headEnd len="sm" w="sm" type="none"/>
            <a:tailEnd len="med" w="med" type="diamond"/>
          </a:ln>
        </p:spPr>
      </p:cxnSp>
      <p:sp>
        <p:nvSpPr>
          <p:cNvPr id="348" name="Google Shape;348;p13"/>
          <p:cNvSpPr txBox="1"/>
          <p:nvPr/>
        </p:nvSpPr>
        <p:spPr>
          <a:xfrm>
            <a:off x="383458" y="6164831"/>
            <a:ext cx="116052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Pre-Snap—If the players are playing deep off Red or Orange, throw to the flat</a:t>
            </a:r>
            <a:endParaRPr/>
          </a:p>
        </p:txBody>
      </p:sp>
      <p:sp>
        <p:nvSpPr>
          <p:cNvPr id="349" name="Google Shape;349;p13"/>
          <p:cNvSpPr/>
          <p:nvPr/>
        </p:nvSpPr>
        <p:spPr>
          <a:xfrm flipH="1" rot="10800000">
            <a:off x="6383657" y="4757579"/>
            <a:ext cx="3977100" cy="1097400"/>
          </a:xfrm>
          <a:prstGeom prst="arc">
            <a:avLst>
              <a:gd fmla="val 10818194" name="adj1"/>
              <a:gd fmla="val 118631"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cxnSp>
        <p:nvCxnSpPr>
          <p:cNvPr id="350" name="Google Shape;350;p13"/>
          <p:cNvCxnSpPr/>
          <p:nvPr/>
        </p:nvCxnSpPr>
        <p:spPr>
          <a:xfrm>
            <a:off x="1287429" y="2964426"/>
            <a:ext cx="320700" cy="153600"/>
          </a:xfrm>
          <a:prstGeom prst="straightConnector1">
            <a:avLst/>
          </a:prstGeom>
          <a:noFill/>
          <a:ln cap="flat" cmpd="sng" w="101600">
            <a:solidFill>
              <a:schemeClr val="dk1"/>
            </a:solidFill>
            <a:prstDash val="solid"/>
            <a:miter lim="800000"/>
            <a:headEnd len="sm" w="sm" type="none"/>
            <a:tailEnd len="med" w="med" type="triangle"/>
          </a:ln>
        </p:spPr>
      </p:cxnSp>
      <p:cxnSp>
        <p:nvCxnSpPr>
          <p:cNvPr id="351" name="Google Shape;351;p13"/>
          <p:cNvCxnSpPr/>
          <p:nvPr/>
        </p:nvCxnSpPr>
        <p:spPr>
          <a:xfrm rot="10800000">
            <a:off x="10957455" y="2964562"/>
            <a:ext cx="0" cy="279900"/>
          </a:xfrm>
          <a:prstGeom prst="straightConnector1">
            <a:avLst/>
          </a:prstGeom>
          <a:noFill/>
          <a:ln cap="flat" cmpd="sng" w="101600">
            <a:solidFill>
              <a:schemeClr val="dk1"/>
            </a:solidFill>
            <a:prstDash val="solid"/>
            <a:miter lim="800000"/>
            <a:headEnd len="sm" w="sm" type="none"/>
            <a:tailEnd len="sm" w="sm" type="none"/>
          </a:ln>
        </p:spPr>
      </p:cxnSp>
      <p:cxnSp>
        <p:nvCxnSpPr>
          <p:cNvPr id="352" name="Google Shape;352;p13"/>
          <p:cNvCxnSpPr/>
          <p:nvPr/>
        </p:nvCxnSpPr>
        <p:spPr>
          <a:xfrm flipH="1">
            <a:off x="10486155" y="2964426"/>
            <a:ext cx="471300" cy="153600"/>
          </a:xfrm>
          <a:prstGeom prst="straightConnector1">
            <a:avLst/>
          </a:prstGeom>
          <a:noFill/>
          <a:ln cap="flat" cmpd="sng" w="101600">
            <a:solidFill>
              <a:schemeClr val="dk1"/>
            </a:solidFill>
            <a:prstDash val="solid"/>
            <a:miter lim="800000"/>
            <a:headEnd len="sm" w="sm" type="none"/>
            <a:tailEnd len="med" w="med" type="triangle"/>
          </a:ln>
        </p:spPr>
      </p:cxn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8" name="Shape 358"/>
        <p:cNvGrpSpPr/>
        <p:nvPr/>
      </p:nvGrpSpPr>
      <p:grpSpPr>
        <a:xfrm>
          <a:off x="0" y="0"/>
          <a:ext cx="0" cy="0"/>
          <a:chOff x="0" y="0"/>
          <a:chExt cx="0" cy="0"/>
        </a:xfrm>
      </p:grpSpPr>
      <p:sp>
        <p:nvSpPr>
          <p:cNvPr id="359" name="Google Shape;359;p14"/>
          <p:cNvSpPr txBox="1"/>
          <p:nvPr>
            <p:ph type="title"/>
          </p:nvPr>
        </p:nvSpPr>
        <p:spPr>
          <a:xfrm rot="5400000">
            <a:off x="8189943" y="2491919"/>
            <a:ext cx="5661600" cy="16200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2023  Packers Playbook</a:t>
            </a:r>
            <a:br>
              <a:rPr b="1" lang="en-US" sz="3600"/>
            </a:br>
            <a:br>
              <a:rPr b="1" lang="en-US" sz="3600"/>
            </a:br>
            <a:r>
              <a:rPr b="1" lang="en-US" sz="3600"/>
              <a:t>Motion Series</a:t>
            </a:r>
            <a:endParaRPr/>
          </a:p>
        </p:txBody>
      </p:sp>
      <p:pic>
        <p:nvPicPr>
          <p:cNvPr id="360" name="Google Shape;360;p14"/>
          <p:cNvPicPr preferRelativeResize="0"/>
          <p:nvPr/>
        </p:nvPicPr>
        <p:blipFill rotWithShape="1">
          <a:blip r:embed="rId3">
            <a:alphaModFix/>
          </a:blip>
          <a:srcRect b="0" l="0" r="0" t="0"/>
          <a:stretch/>
        </p:blipFill>
        <p:spPr>
          <a:xfrm rot="5400000">
            <a:off x="3276785" y="1571843"/>
            <a:ext cx="5638430" cy="3714314"/>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6" name="Shape 366"/>
        <p:cNvGrpSpPr/>
        <p:nvPr/>
      </p:nvGrpSpPr>
      <p:grpSpPr>
        <a:xfrm>
          <a:off x="0" y="0"/>
          <a:ext cx="0" cy="0"/>
          <a:chOff x="0" y="0"/>
          <a:chExt cx="0" cy="0"/>
        </a:xfrm>
      </p:grpSpPr>
      <p:sp>
        <p:nvSpPr>
          <p:cNvPr id="367" name="Google Shape;367;p15"/>
          <p:cNvSpPr txBox="1"/>
          <p:nvPr>
            <p:ph type="title"/>
          </p:nvPr>
        </p:nvSpPr>
        <p:spPr>
          <a:xfrm>
            <a:off x="165103" y="226838"/>
            <a:ext cx="11823600" cy="754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Run—D Jet Sweep Left/R Toss Right</a:t>
            </a:r>
            <a:endParaRPr/>
          </a:p>
        </p:txBody>
      </p:sp>
      <p:sp>
        <p:nvSpPr>
          <p:cNvPr id="368" name="Google Shape;368;p15"/>
          <p:cNvSpPr/>
          <p:nvPr/>
        </p:nvSpPr>
        <p:spPr>
          <a:xfrm>
            <a:off x="5765834" y="3248025"/>
            <a:ext cx="641400" cy="5943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400">
                <a:solidFill>
                  <a:schemeClr val="lt1"/>
                </a:solidFill>
                <a:latin typeface="Calibri"/>
                <a:ea typeface="Calibri"/>
                <a:cs typeface="Calibri"/>
                <a:sym typeface="Calibri"/>
              </a:rPr>
              <a:t>Q</a:t>
            </a:r>
            <a:endParaRPr b="1" sz="1800">
              <a:solidFill>
                <a:schemeClr val="lt1"/>
              </a:solidFill>
              <a:latin typeface="Calibri"/>
              <a:ea typeface="Calibri"/>
              <a:cs typeface="Calibri"/>
              <a:sym typeface="Calibri"/>
            </a:endParaRPr>
          </a:p>
        </p:txBody>
      </p:sp>
      <p:sp>
        <p:nvSpPr>
          <p:cNvPr id="369" name="Google Shape;369;p15"/>
          <p:cNvSpPr/>
          <p:nvPr/>
        </p:nvSpPr>
        <p:spPr>
          <a:xfrm>
            <a:off x="966788" y="3248025"/>
            <a:ext cx="641400" cy="5943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A</a:t>
            </a:r>
            <a:endParaRPr/>
          </a:p>
        </p:txBody>
      </p:sp>
      <p:sp>
        <p:nvSpPr>
          <p:cNvPr id="370" name="Google Shape;370;p15"/>
          <p:cNvSpPr/>
          <p:nvPr/>
        </p:nvSpPr>
        <p:spPr>
          <a:xfrm>
            <a:off x="10623254" y="3849759"/>
            <a:ext cx="641400" cy="5943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400">
                <a:solidFill>
                  <a:schemeClr val="lt1"/>
                </a:solidFill>
                <a:latin typeface="Calibri"/>
                <a:ea typeface="Calibri"/>
                <a:cs typeface="Calibri"/>
                <a:sym typeface="Calibri"/>
              </a:rPr>
              <a:t>D</a:t>
            </a:r>
            <a:endParaRPr b="1" sz="1800">
              <a:solidFill>
                <a:schemeClr val="lt1"/>
              </a:solidFill>
              <a:latin typeface="Calibri"/>
              <a:ea typeface="Calibri"/>
              <a:cs typeface="Calibri"/>
              <a:sym typeface="Calibri"/>
            </a:endParaRPr>
          </a:p>
        </p:txBody>
      </p:sp>
      <p:sp>
        <p:nvSpPr>
          <p:cNvPr id="371" name="Google Shape;371;p15"/>
          <p:cNvSpPr/>
          <p:nvPr/>
        </p:nvSpPr>
        <p:spPr>
          <a:xfrm>
            <a:off x="8218569" y="3248025"/>
            <a:ext cx="641400" cy="59430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400">
                <a:solidFill>
                  <a:schemeClr val="lt1"/>
                </a:solidFill>
                <a:latin typeface="Calibri"/>
                <a:ea typeface="Calibri"/>
                <a:cs typeface="Calibri"/>
                <a:sym typeface="Calibri"/>
              </a:rPr>
              <a:t>C</a:t>
            </a:r>
            <a:endParaRPr/>
          </a:p>
        </p:txBody>
      </p:sp>
      <p:sp>
        <p:nvSpPr>
          <p:cNvPr id="372" name="Google Shape;372;p15"/>
          <p:cNvSpPr/>
          <p:nvPr/>
        </p:nvSpPr>
        <p:spPr>
          <a:xfrm>
            <a:off x="5765834" y="4950767"/>
            <a:ext cx="641400" cy="5943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400">
                <a:solidFill>
                  <a:schemeClr val="lt1"/>
                </a:solidFill>
                <a:latin typeface="Calibri"/>
                <a:ea typeface="Calibri"/>
                <a:cs typeface="Calibri"/>
                <a:sym typeface="Calibri"/>
              </a:rPr>
              <a:t>R</a:t>
            </a:r>
            <a:endParaRPr b="1" sz="1800">
              <a:solidFill>
                <a:schemeClr val="lt1"/>
              </a:solidFill>
              <a:latin typeface="Calibri"/>
              <a:ea typeface="Calibri"/>
              <a:cs typeface="Calibri"/>
              <a:sym typeface="Calibri"/>
            </a:endParaRPr>
          </a:p>
        </p:txBody>
      </p:sp>
      <p:sp>
        <p:nvSpPr>
          <p:cNvPr id="373" name="Google Shape;373;p15"/>
          <p:cNvSpPr/>
          <p:nvPr/>
        </p:nvSpPr>
        <p:spPr>
          <a:xfrm>
            <a:off x="3366311" y="3248025"/>
            <a:ext cx="641400" cy="59430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B</a:t>
            </a:r>
            <a:endParaRPr/>
          </a:p>
        </p:txBody>
      </p:sp>
      <p:pic>
        <p:nvPicPr>
          <p:cNvPr descr="Football with solid fill" id="374" name="Google Shape;374;p15"/>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375" name="Google Shape;375;p15"/>
          <p:cNvSpPr txBox="1"/>
          <p:nvPr/>
        </p:nvSpPr>
        <p:spPr>
          <a:xfrm>
            <a:off x="383458" y="6164831"/>
            <a:ext cx="116052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D has to move FAST to get to the handoff point. If he is past the handoff point, keep going and Q tosses to R.</a:t>
            </a:r>
            <a:endParaRPr/>
          </a:p>
        </p:txBody>
      </p:sp>
      <p:sp>
        <p:nvSpPr>
          <p:cNvPr id="376" name="Google Shape;376;p15"/>
          <p:cNvSpPr/>
          <p:nvPr/>
        </p:nvSpPr>
        <p:spPr>
          <a:xfrm flipH="1" rot="10800000">
            <a:off x="6383657" y="4757579"/>
            <a:ext cx="3977100" cy="1097400"/>
          </a:xfrm>
          <a:prstGeom prst="arc">
            <a:avLst>
              <a:gd fmla="val 10818194" name="adj1"/>
              <a:gd fmla="val 118631"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377" name="Google Shape;377;p15"/>
          <p:cNvSpPr/>
          <p:nvPr/>
        </p:nvSpPr>
        <p:spPr>
          <a:xfrm>
            <a:off x="5916221" y="4155302"/>
            <a:ext cx="4707033" cy="398623"/>
          </a:xfrm>
          <a:custGeom>
            <a:rect b="b" l="l" r="r" t="t"/>
            <a:pathLst>
              <a:path extrusionOk="0" h="398623" w="4707033">
                <a:moveTo>
                  <a:pt x="0" y="324675"/>
                </a:moveTo>
                <a:cubicBezTo>
                  <a:pt x="141845" y="180565"/>
                  <a:pt x="313767" y="73620"/>
                  <a:pt x="445521" y="73953"/>
                </a:cubicBezTo>
                <a:cubicBezTo>
                  <a:pt x="571758" y="84115"/>
                  <a:pt x="571788" y="369422"/>
                  <a:pt x="677967" y="368920"/>
                </a:cubicBezTo>
                <a:cubicBezTo>
                  <a:pt x="753522" y="383412"/>
                  <a:pt x="880492" y="101493"/>
                  <a:pt x="987894" y="73953"/>
                </a:cubicBezTo>
                <a:cubicBezTo>
                  <a:pt x="1077299" y="61429"/>
                  <a:pt x="1213899" y="359433"/>
                  <a:pt x="1297824" y="339424"/>
                </a:cubicBezTo>
                <a:cubicBezTo>
                  <a:pt x="1411121" y="328702"/>
                  <a:pt x="1512571" y="-26352"/>
                  <a:pt x="1588380" y="211"/>
                </a:cubicBezTo>
                <a:cubicBezTo>
                  <a:pt x="1664763" y="8886"/>
                  <a:pt x="1667794" y="408044"/>
                  <a:pt x="1801457" y="398417"/>
                </a:cubicBezTo>
                <a:cubicBezTo>
                  <a:pt x="1913463" y="398824"/>
                  <a:pt x="2160482" y="67673"/>
                  <a:pt x="2266348" y="59204"/>
                </a:cubicBezTo>
                <a:cubicBezTo>
                  <a:pt x="2393009" y="67361"/>
                  <a:pt x="2350961" y="372834"/>
                  <a:pt x="2421312" y="368920"/>
                </a:cubicBezTo>
                <a:cubicBezTo>
                  <a:pt x="2490401" y="366887"/>
                  <a:pt x="2750325" y="76541"/>
                  <a:pt x="2847464" y="73953"/>
                </a:cubicBezTo>
                <a:cubicBezTo>
                  <a:pt x="2955034" y="82754"/>
                  <a:pt x="2935304" y="400479"/>
                  <a:pt x="3041168" y="383669"/>
                </a:cubicBezTo>
                <a:cubicBezTo>
                  <a:pt x="3158897" y="391074"/>
                  <a:pt x="3387293" y="49355"/>
                  <a:pt x="3486690" y="14959"/>
                </a:cubicBezTo>
                <a:cubicBezTo>
                  <a:pt x="3621334" y="-8174"/>
                  <a:pt x="3683266" y="311169"/>
                  <a:pt x="3757878" y="324675"/>
                </a:cubicBezTo>
                <a:cubicBezTo>
                  <a:pt x="3827705" y="325932"/>
                  <a:pt x="3880447" y="12885"/>
                  <a:pt x="3951583" y="14959"/>
                </a:cubicBezTo>
                <a:cubicBezTo>
                  <a:pt x="4005946" y="11777"/>
                  <a:pt x="4036192" y="302258"/>
                  <a:pt x="4145287" y="309927"/>
                </a:cubicBezTo>
                <a:cubicBezTo>
                  <a:pt x="4253310" y="292280"/>
                  <a:pt x="4485005" y="51567"/>
                  <a:pt x="4590809" y="29707"/>
                </a:cubicBezTo>
                <a:cubicBezTo>
                  <a:pt x="4671663" y="37792"/>
                  <a:pt x="4704774" y="124916"/>
                  <a:pt x="4707033" y="221436"/>
                </a:cubicBezTo>
              </a:path>
            </a:pathLst>
          </a:custGeom>
          <a:noFill/>
          <a:ln cap="flat" cmpd="dbl"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8" name="Google Shape;378;p15"/>
          <p:cNvSpPr/>
          <p:nvPr/>
        </p:nvSpPr>
        <p:spPr>
          <a:xfrm flipH="1">
            <a:off x="2606682" y="3719236"/>
            <a:ext cx="3309539" cy="854858"/>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379" name="Google Shape;379;p15"/>
          <p:cNvCxnSpPr/>
          <p:nvPr/>
        </p:nvCxnSpPr>
        <p:spPr>
          <a:xfrm rot="10800000">
            <a:off x="8538283" y="2020425"/>
            <a:ext cx="0" cy="1227600"/>
          </a:xfrm>
          <a:prstGeom prst="straightConnector1">
            <a:avLst/>
          </a:prstGeom>
          <a:noFill/>
          <a:ln cap="flat" cmpd="sng" w="101600">
            <a:solidFill>
              <a:schemeClr val="dk1"/>
            </a:solidFill>
            <a:prstDash val="solid"/>
            <a:miter lim="800000"/>
            <a:headEnd len="sm" w="sm" type="none"/>
            <a:tailEnd len="sm" w="sm" type="none"/>
          </a:ln>
        </p:spPr>
      </p:cxnSp>
      <p:cxnSp>
        <p:nvCxnSpPr>
          <p:cNvPr id="380" name="Google Shape;380;p15"/>
          <p:cNvCxnSpPr/>
          <p:nvPr/>
        </p:nvCxnSpPr>
        <p:spPr>
          <a:xfrm rot="10800000">
            <a:off x="7457983" y="1002929"/>
            <a:ext cx="1080300" cy="1017600"/>
          </a:xfrm>
          <a:prstGeom prst="straightConnector1">
            <a:avLst/>
          </a:prstGeom>
          <a:noFill/>
          <a:ln cap="flat" cmpd="sng" w="101600">
            <a:solidFill>
              <a:schemeClr val="dk1"/>
            </a:solidFill>
            <a:prstDash val="solid"/>
            <a:miter lim="800000"/>
            <a:headEnd len="sm" w="sm" type="none"/>
            <a:tailEnd len="med" w="med" type="triangle"/>
          </a:ln>
        </p:spPr>
      </p:cxnSp>
      <p:cxnSp>
        <p:nvCxnSpPr>
          <p:cNvPr id="381" name="Google Shape;381;p15"/>
          <p:cNvCxnSpPr/>
          <p:nvPr/>
        </p:nvCxnSpPr>
        <p:spPr>
          <a:xfrm flipH="1" rot="10800000">
            <a:off x="1370567" y="1523961"/>
            <a:ext cx="1534500" cy="1720500"/>
          </a:xfrm>
          <a:prstGeom prst="straightConnector1">
            <a:avLst/>
          </a:prstGeom>
          <a:noFill/>
          <a:ln cap="flat" cmpd="sng" w="101600">
            <a:solidFill>
              <a:schemeClr val="dk1"/>
            </a:solidFill>
            <a:prstDash val="solid"/>
            <a:miter lim="800000"/>
            <a:headEnd len="sm" w="sm" type="none"/>
            <a:tailEnd len="med" w="med" type="triangle"/>
          </a:ln>
        </p:spPr>
      </p:cxnSp>
      <p:cxnSp>
        <p:nvCxnSpPr>
          <p:cNvPr id="382" name="Google Shape;382;p15"/>
          <p:cNvCxnSpPr/>
          <p:nvPr/>
        </p:nvCxnSpPr>
        <p:spPr>
          <a:xfrm flipH="1" rot="10800000">
            <a:off x="3817849" y="2219314"/>
            <a:ext cx="1335300" cy="1063800"/>
          </a:xfrm>
          <a:prstGeom prst="straightConnector1">
            <a:avLst/>
          </a:prstGeom>
          <a:noFill/>
          <a:ln cap="flat" cmpd="sng" w="101600">
            <a:solidFill>
              <a:schemeClr val="dk1"/>
            </a:solidFill>
            <a:prstDash val="solid"/>
            <a:miter lim="800000"/>
            <a:headEnd len="sm" w="sm" type="none"/>
            <a:tailEnd len="med" w="med" type="triangle"/>
          </a:ln>
        </p:spPr>
      </p:cxn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8" name="Shape 388"/>
        <p:cNvGrpSpPr/>
        <p:nvPr/>
      </p:nvGrpSpPr>
      <p:grpSpPr>
        <a:xfrm>
          <a:off x="0" y="0"/>
          <a:ext cx="0" cy="0"/>
          <a:chOff x="0" y="0"/>
          <a:chExt cx="0" cy="0"/>
        </a:xfrm>
      </p:grpSpPr>
      <p:sp>
        <p:nvSpPr>
          <p:cNvPr id="389" name="Google Shape;389;p16"/>
          <p:cNvSpPr txBox="1"/>
          <p:nvPr>
            <p:ph type="title"/>
          </p:nvPr>
        </p:nvSpPr>
        <p:spPr>
          <a:xfrm>
            <a:off x="165103" y="226838"/>
            <a:ext cx="11823600" cy="754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Run—A Jet Sweep Right / R Toss Left</a:t>
            </a:r>
            <a:endParaRPr/>
          </a:p>
        </p:txBody>
      </p:sp>
      <p:sp>
        <p:nvSpPr>
          <p:cNvPr id="390" name="Google Shape;390;p16"/>
          <p:cNvSpPr/>
          <p:nvPr/>
        </p:nvSpPr>
        <p:spPr>
          <a:xfrm>
            <a:off x="5765834" y="3248025"/>
            <a:ext cx="641400" cy="5943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Q</a:t>
            </a:r>
            <a:endParaRPr b="1" sz="1800">
              <a:solidFill>
                <a:schemeClr val="lt1"/>
              </a:solidFill>
              <a:latin typeface="Calibri"/>
              <a:ea typeface="Calibri"/>
              <a:cs typeface="Calibri"/>
              <a:sym typeface="Calibri"/>
            </a:endParaRPr>
          </a:p>
        </p:txBody>
      </p:sp>
      <p:sp>
        <p:nvSpPr>
          <p:cNvPr id="391" name="Google Shape;391;p16"/>
          <p:cNvSpPr/>
          <p:nvPr/>
        </p:nvSpPr>
        <p:spPr>
          <a:xfrm>
            <a:off x="990639" y="3760253"/>
            <a:ext cx="641400" cy="5943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A</a:t>
            </a:r>
            <a:endParaRPr b="1" sz="1800">
              <a:solidFill>
                <a:schemeClr val="lt1"/>
              </a:solidFill>
              <a:latin typeface="Calibri"/>
              <a:ea typeface="Calibri"/>
              <a:cs typeface="Calibri"/>
              <a:sym typeface="Calibri"/>
            </a:endParaRPr>
          </a:p>
        </p:txBody>
      </p:sp>
      <p:sp>
        <p:nvSpPr>
          <p:cNvPr id="392" name="Google Shape;392;p16"/>
          <p:cNvSpPr/>
          <p:nvPr/>
        </p:nvSpPr>
        <p:spPr>
          <a:xfrm>
            <a:off x="10671304" y="3248025"/>
            <a:ext cx="641400" cy="5943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D</a:t>
            </a:r>
            <a:endParaRPr b="1" sz="1800">
              <a:solidFill>
                <a:schemeClr val="lt1"/>
              </a:solidFill>
              <a:latin typeface="Calibri"/>
              <a:ea typeface="Calibri"/>
              <a:cs typeface="Calibri"/>
              <a:sym typeface="Calibri"/>
            </a:endParaRPr>
          </a:p>
        </p:txBody>
      </p:sp>
      <p:sp>
        <p:nvSpPr>
          <p:cNvPr id="393" name="Google Shape;393;p16"/>
          <p:cNvSpPr/>
          <p:nvPr/>
        </p:nvSpPr>
        <p:spPr>
          <a:xfrm>
            <a:off x="8218569" y="3248025"/>
            <a:ext cx="641400" cy="59430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600">
                <a:solidFill>
                  <a:schemeClr val="lt1"/>
                </a:solidFill>
                <a:latin typeface="Calibri"/>
                <a:ea typeface="Calibri"/>
                <a:cs typeface="Calibri"/>
                <a:sym typeface="Calibri"/>
              </a:rPr>
              <a:t>C</a:t>
            </a:r>
            <a:endParaRPr b="1" sz="1800">
              <a:solidFill>
                <a:schemeClr val="lt1"/>
              </a:solidFill>
              <a:latin typeface="Calibri"/>
              <a:ea typeface="Calibri"/>
              <a:cs typeface="Calibri"/>
              <a:sym typeface="Calibri"/>
            </a:endParaRPr>
          </a:p>
        </p:txBody>
      </p:sp>
      <p:sp>
        <p:nvSpPr>
          <p:cNvPr id="394" name="Google Shape;394;p16"/>
          <p:cNvSpPr/>
          <p:nvPr/>
        </p:nvSpPr>
        <p:spPr>
          <a:xfrm>
            <a:off x="5765834" y="4950767"/>
            <a:ext cx="641400" cy="5943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R</a:t>
            </a:r>
            <a:endParaRPr b="1" sz="1800">
              <a:solidFill>
                <a:schemeClr val="lt1"/>
              </a:solidFill>
              <a:latin typeface="Calibri"/>
              <a:ea typeface="Calibri"/>
              <a:cs typeface="Calibri"/>
              <a:sym typeface="Calibri"/>
            </a:endParaRPr>
          </a:p>
        </p:txBody>
      </p:sp>
      <p:sp>
        <p:nvSpPr>
          <p:cNvPr id="395" name="Google Shape;395;p16"/>
          <p:cNvSpPr/>
          <p:nvPr/>
        </p:nvSpPr>
        <p:spPr>
          <a:xfrm>
            <a:off x="3366311" y="3248025"/>
            <a:ext cx="641400" cy="59430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B</a:t>
            </a:r>
            <a:endParaRPr b="1" sz="1800">
              <a:solidFill>
                <a:schemeClr val="lt1"/>
              </a:solidFill>
              <a:latin typeface="Calibri"/>
              <a:ea typeface="Calibri"/>
              <a:cs typeface="Calibri"/>
              <a:sym typeface="Calibri"/>
            </a:endParaRPr>
          </a:p>
        </p:txBody>
      </p:sp>
      <p:pic>
        <p:nvPicPr>
          <p:cNvPr descr="Football with solid fill" id="396" name="Google Shape;396;p16"/>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397" name="Google Shape;397;p16"/>
          <p:cNvSpPr/>
          <p:nvPr/>
        </p:nvSpPr>
        <p:spPr>
          <a:xfrm rot="10800000">
            <a:off x="2271133" y="4687560"/>
            <a:ext cx="3494700" cy="1097400"/>
          </a:xfrm>
          <a:prstGeom prst="arc">
            <a:avLst>
              <a:gd fmla="val 10818194" name="adj1"/>
              <a:gd fmla="val 118631"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398" name="Google Shape;398;p16"/>
          <p:cNvSpPr/>
          <p:nvPr/>
        </p:nvSpPr>
        <p:spPr>
          <a:xfrm flipH="1">
            <a:off x="1631922" y="4155302"/>
            <a:ext cx="4284299" cy="398623"/>
          </a:xfrm>
          <a:custGeom>
            <a:rect b="b" l="l" r="r" t="t"/>
            <a:pathLst>
              <a:path extrusionOk="0" h="398623" w="4284299">
                <a:moveTo>
                  <a:pt x="0" y="324675"/>
                </a:moveTo>
                <a:cubicBezTo>
                  <a:pt x="144216" y="191238"/>
                  <a:pt x="283753" y="73676"/>
                  <a:pt x="405509" y="73953"/>
                </a:cubicBezTo>
                <a:cubicBezTo>
                  <a:pt x="527496" y="85356"/>
                  <a:pt x="516176" y="369512"/>
                  <a:pt x="617079" y="368920"/>
                </a:cubicBezTo>
                <a:cubicBezTo>
                  <a:pt x="680594" y="387244"/>
                  <a:pt x="802742" y="92127"/>
                  <a:pt x="899172" y="73953"/>
                </a:cubicBezTo>
                <a:cubicBezTo>
                  <a:pt x="981062" y="62394"/>
                  <a:pt x="1096721" y="354842"/>
                  <a:pt x="1181267" y="339424"/>
                </a:cubicBezTo>
                <a:cubicBezTo>
                  <a:pt x="1282613" y="328350"/>
                  <a:pt x="1376182" y="-23726"/>
                  <a:pt x="1445729" y="211"/>
                </a:cubicBezTo>
                <a:cubicBezTo>
                  <a:pt x="1506417" y="7637"/>
                  <a:pt x="1524106" y="400558"/>
                  <a:pt x="1639670" y="398417"/>
                </a:cubicBezTo>
                <a:cubicBezTo>
                  <a:pt x="1741690" y="400374"/>
                  <a:pt x="1962617" y="72683"/>
                  <a:pt x="2062810" y="59204"/>
                </a:cubicBezTo>
                <a:cubicBezTo>
                  <a:pt x="2167495" y="60252"/>
                  <a:pt x="2125644" y="368852"/>
                  <a:pt x="2203857" y="368920"/>
                </a:cubicBezTo>
                <a:cubicBezTo>
                  <a:pt x="2280262" y="369478"/>
                  <a:pt x="2503155" y="75952"/>
                  <a:pt x="2591736" y="73953"/>
                </a:cubicBezTo>
                <a:cubicBezTo>
                  <a:pt x="2693247" y="87546"/>
                  <a:pt x="2672389" y="407116"/>
                  <a:pt x="2768044" y="383669"/>
                </a:cubicBezTo>
                <a:cubicBezTo>
                  <a:pt x="2875350" y="389760"/>
                  <a:pt x="3073287" y="35150"/>
                  <a:pt x="3173554" y="14959"/>
                </a:cubicBezTo>
                <a:cubicBezTo>
                  <a:pt x="3283970" y="3646"/>
                  <a:pt x="3350966" y="319483"/>
                  <a:pt x="3420386" y="324675"/>
                </a:cubicBezTo>
                <a:cubicBezTo>
                  <a:pt x="3484921" y="325658"/>
                  <a:pt x="3524300" y="8015"/>
                  <a:pt x="3596695" y="14959"/>
                </a:cubicBezTo>
                <a:cubicBezTo>
                  <a:pt x="3640902" y="11467"/>
                  <a:pt x="3663311" y="281537"/>
                  <a:pt x="3773003" y="309927"/>
                </a:cubicBezTo>
                <a:cubicBezTo>
                  <a:pt x="3870783" y="301410"/>
                  <a:pt x="4081248" y="51491"/>
                  <a:pt x="4178513" y="29707"/>
                </a:cubicBezTo>
                <a:cubicBezTo>
                  <a:pt x="4260370" y="20965"/>
                  <a:pt x="4277623" y="120880"/>
                  <a:pt x="4284299" y="221436"/>
                </a:cubicBezTo>
              </a:path>
            </a:pathLst>
          </a:custGeom>
          <a:noFill/>
          <a:ln cap="flat" cmpd="dbl"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99" name="Google Shape;399;p16"/>
          <p:cNvSpPr/>
          <p:nvPr/>
        </p:nvSpPr>
        <p:spPr>
          <a:xfrm>
            <a:off x="5916220" y="3737862"/>
            <a:ext cx="3981180" cy="836670"/>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00" name="Google Shape;400;p16"/>
          <p:cNvSpPr txBox="1"/>
          <p:nvPr/>
        </p:nvSpPr>
        <p:spPr>
          <a:xfrm>
            <a:off x="383458" y="6164831"/>
            <a:ext cx="116052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Red has to move FAST to get to the handoff point. If he is past the handoff point, keep going and Black tosses to Blue.</a:t>
            </a:r>
            <a:endParaRPr/>
          </a:p>
        </p:txBody>
      </p:sp>
      <p:cxnSp>
        <p:nvCxnSpPr>
          <p:cNvPr id="401" name="Google Shape;401;p16"/>
          <p:cNvCxnSpPr/>
          <p:nvPr/>
        </p:nvCxnSpPr>
        <p:spPr>
          <a:xfrm rot="10800000">
            <a:off x="3698909" y="2006473"/>
            <a:ext cx="0" cy="1227600"/>
          </a:xfrm>
          <a:prstGeom prst="straightConnector1">
            <a:avLst/>
          </a:prstGeom>
          <a:noFill/>
          <a:ln cap="flat" cmpd="sng" w="101600">
            <a:solidFill>
              <a:schemeClr val="dk1"/>
            </a:solidFill>
            <a:prstDash val="solid"/>
            <a:miter lim="800000"/>
            <a:headEnd len="sm" w="sm" type="none"/>
            <a:tailEnd len="sm" w="sm" type="none"/>
          </a:ln>
        </p:spPr>
      </p:cxnSp>
      <p:cxnSp>
        <p:nvCxnSpPr>
          <p:cNvPr id="402" name="Google Shape;402;p16"/>
          <p:cNvCxnSpPr/>
          <p:nvPr/>
        </p:nvCxnSpPr>
        <p:spPr>
          <a:xfrm flipH="1" rot="10800000">
            <a:off x="3698909" y="1304878"/>
            <a:ext cx="1235100" cy="701700"/>
          </a:xfrm>
          <a:prstGeom prst="straightConnector1">
            <a:avLst/>
          </a:prstGeom>
          <a:noFill/>
          <a:ln cap="flat" cmpd="sng" w="101600">
            <a:solidFill>
              <a:schemeClr val="dk1"/>
            </a:solidFill>
            <a:prstDash val="solid"/>
            <a:miter lim="800000"/>
            <a:headEnd len="sm" w="sm" type="none"/>
            <a:tailEnd len="med" w="med" type="triangle"/>
          </a:ln>
        </p:spPr>
      </p:cxnSp>
      <p:cxnSp>
        <p:nvCxnSpPr>
          <p:cNvPr id="403" name="Google Shape;403;p16"/>
          <p:cNvCxnSpPr/>
          <p:nvPr/>
        </p:nvCxnSpPr>
        <p:spPr>
          <a:xfrm rot="10800000">
            <a:off x="6887493" y="1900173"/>
            <a:ext cx="1605600" cy="1309200"/>
          </a:xfrm>
          <a:prstGeom prst="straightConnector1">
            <a:avLst/>
          </a:prstGeom>
          <a:noFill/>
          <a:ln cap="flat" cmpd="sng" w="101600">
            <a:solidFill>
              <a:schemeClr val="dk1"/>
            </a:solidFill>
            <a:prstDash val="solid"/>
            <a:miter lim="800000"/>
            <a:headEnd len="sm" w="sm" type="none"/>
            <a:tailEnd len="med" w="med" type="triangle"/>
          </a:ln>
        </p:spPr>
      </p:cxnSp>
      <p:cxnSp>
        <p:nvCxnSpPr>
          <p:cNvPr id="404" name="Google Shape;404;p16"/>
          <p:cNvCxnSpPr/>
          <p:nvPr/>
        </p:nvCxnSpPr>
        <p:spPr>
          <a:xfrm rot="10800000">
            <a:off x="9407074" y="1894125"/>
            <a:ext cx="1533300" cy="1353900"/>
          </a:xfrm>
          <a:prstGeom prst="straightConnector1">
            <a:avLst/>
          </a:prstGeom>
          <a:noFill/>
          <a:ln cap="flat" cmpd="sng" w="101600">
            <a:solidFill>
              <a:schemeClr val="dk1"/>
            </a:solidFill>
            <a:prstDash val="solid"/>
            <a:miter lim="800000"/>
            <a:headEnd len="sm" w="sm" type="none"/>
            <a:tailEnd len="med" w="med" type="triangle"/>
          </a:ln>
        </p:spPr>
      </p:cxn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0" name="Shape 410"/>
        <p:cNvGrpSpPr/>
        <p:nvPr/>
      </p:nvGrpSpPr>
      <p:grpSpPr>
        <a:xfrm>
          <a:off x="0" y="0"/>
          <a:ext cx="0" cy="0"/>
          <a:chOff x="0" y="0"/>
          <a:chExt cx="0" cy="0"/>
        </a:xfrm>
      </p:grpSpPr>
      <p:sp>
        <p:nvSpPr>
          <p:cNvPr id="411" name="Google Shape;411;p17"/>
          <p:cNvSpPr txBox="1"/>
          <p:nvPr>
            <p:ph type="title"/>
          </p:nvPr>
        </p:nvSpPr>
        <p:spPr>
          <a:xfrm>
            <a:off x="165103" y="226838"/>
            <a:ext cx="11823600" cy="754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Run—Fake D Jet, C Fast Slant Right</a:t>
            </a:r>
            <a:endParaRPr/>
          </a:p>
        </p:txBody>
      </p:sp>
      <p:sp>
        <p:nvSpPr>
          <p:cNvPr id="412" name="Google Shape;412;p17"/>
          <p:cNvSpPr/>
          <p:nvPr/>
        </p:nvSpPr>
        <p:spPr>
          <a:xfrm>
            <a:off x="5765834" y="3248025"/>
            <a:ext cx="641400" cy="5943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400">
                <a:solidFill>
                  <a:schemeClr val="lt1"/>
                </a:solidFill>
                <a:latin typeface="Calibri"/>
                <a:ea typeface="Calibri"/>
                <a:cs typeface="Calibri"/>
                <a:sym typeface="Calibri"/>
              </a:rPr>
              <a:t>Q</a:t>
            </a:r>
            <a:endParaRPr b="1" sz="1800">
              <a:solidFill>
                <a:schemeClr val="lt1"/>
              </a:solidFill>
              <a:latin typeface="Calibri"/>
              <a:ea typeface="Calibri"/>
              <a:cs typeface="Calibri"/>
              <a:sym typeface="Calibri"/>
            </a:endParaRPr>
          </a:p>
        </p:txBody>
      </p:sp>
      <p:sp>
        <p:nvSpPr>
          <p:cNvPr id="413" name="Google Shape;413;p17"/>
          <p:cNvSpPr/>
          <p:nvPr/>
        </p:nvSpPr>
        <p:spPr>
          <a:xfrm>
            <a:off x="966788" y="3248025"/>
            <a:ext cx="641400" cy="5943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A</a:t>
            </a:r>
            <a:endParaRPr/>
          </a:p>
        </p:txBody>
      </p:sp>
      <p:sp>
        <p:nvSpPr>
          <p:cNvPr id="414" name="Google Shape;414;p17"/>
          <p:cNvSpPr/>
          <p:nvPr/>
        </p:nvSpPr>
        <p:spPr>
          <a:xfrm>
            <a:off x="10623254" y="3849759"/>
            <a:ext cx="641400" cy="5943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400">
                <a:solidFill>
                  <a:schemeClr val="lt1"/>
                </a:solidFill>
                <a:latin typeface="Calibri"/>
                <a:ea typeface="Calibri"/>
                <a:cs typeface="Calibri"/>
                <a:sym typeface="Calibri"/>
              </a:rPr>
              <a:t>D</a:t>
            </a:r>
            <a:endParaRPr b="1" sz="1800">
              <a:solidFill>
                <a:schemeClr val="lt1"/>
              </a:solidFill>
              <a:latin typeface="Calibri"/>
              <a:ea typeface="Calibri"/>
              <a:cs typeface="Calibri"/>
              <a:sym typeface="Calibri"/>
            </a:endParaRPr>
          </a:p>
        </p:txBody>
      </p:sp>
      <p:sp>
        <p:nvSpPr>
          <p:cNvPr id="415" name="Google Shape;415;p17"/>
          <p:cNvSpPr/>
          <p:nvPr/>
        </p:nvSpPr>
        <p:spPr>
          <a:xfrm>
            <a:off x="9552069" y="3248025"/>
            <a:ext cx="641400" cy="59430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400">
                <a:solidFill>
                  <a:schemeClr val="lt1"/>
                </a:solidFill>
                <a:latin typeface="Calibri"/>
                <a:ea typeface="Calibri"/>
                <a:cs typeface="Calibri"/>
                <a:sym typeface="Calibri"/>
              </a:rPr>
              <a:t>C</a:t>
            </a:r>
            <a:endParaRPr/>
          </a:p>
        </p:txBody>
      </p:sp>
      <p:sp>
        <p:nvSpPr>
          <p:cNvPr id="416" name="Google Shape;416;p17"/>
          <p:cNvSpPr/>
          <p:nvPr/>
        </p:nvSpPr>
        <p:spPr>
          <a:xfrm>
            <a:off x="5765834" y="4950767"/>
            <a:ext cx="641400" cy="5943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400">
                <a:solidFill>
                  <a:schemeClr val="lt1"/>
                </a:solidFill>
                <a:latin typeface="Calibri"/>
                <a:ea typeface="Calibri"/>
                <a:cs typeface="Calibri"/>
                <a:sym typeface="Calibri"/>
              </a:rPr>
              <a:t>R</a:t>
            </a:r>
            <a:endParaRPr b="1" sz="1800">
              <a:solidFill>
                <a:schemeClr val="lt1"/>
              </a:solidFill>
              <a:latin typeface="Calibri"/>
              <a:ea typeface="Calibri"/>
              <a:cs typeface="Calibri"/>
              <a:sym typeface="Calibri"/>
            </a:endParaRPr>
          </a:p>
        </p:txBody>
      </p:sp>
      <p:sp>
        <p:nvSpPr>
          <p:cNvPr id="417" name="Google Shape;417;p17"/>
          <p:cNvSpPr/>
          <p:nvPr/>
        </p:nvSpPr>
        <p:spPr>
          <a:xfrm>
            <a:off x="3366311" y="3248025"/>
            <a:ext cx="641400" cy="59430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B</a:t>
            </a:r>
            <a:endParaRPr/>
          </a:p>
        </p:txBody>
      </p:sp>
      <p:pic>
        <p:nvPicPr>
          <p:cNvPr descr="Football with solid fill" id="418" name="Google Shape;418;p17"/>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419" name="Google Shape;419;p17"/>
          <p:cNvSpPr txBox="1"/>
          <p:nvPr/>
        </p:nvSpPr>
        <p:spPr>
          <a:xfrm>
            <a:off x="383458" y="6164831"/>
            <a:ext cx="11605200" cy="646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C&amp;D line up wider than usual.  R fakes the Toss.  C gets the fast slant on an underhand toss. B tries to get between MLB and the C.  A tries to get between Safety and C</a:t>
            </a:r>
            <a:endParaRPr/>
          </a:p>
        </p:txBody>
      </p:sp>
      <p:sp>
        <p:nvSpPr>
          <p:cNvPr id="420" name="Google Shape;420;p17"/>
          <p:cNvSpPr/>
          <p:nvPr/>
        </p:nvSpPr>
        <p:spPr>
          <a:xfrm flipH="1" rot="10800000">
            <a:off x="6383657" y="4757579"/>
            <a:ext cx="3977100" cy="1097400"/>
          </a:xfrm>
          <a:prstGeom prst="arc">
            <a:avLst>
              <a:gd fmla="val 10818194" name="adj1"/>
              <a:gd fmla="val 118631"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421" name="Google Shape;421;p17"/>
          <p:cNvSpPr/>
          <p:nvPr/>
        </p:nvSpPr>
        <p:spPr>
          <a:xfrm>
            <a:off x="5916221" y="4155302"/>
            <a:ext cx="4707033" cy="398623"/>
          </a:xfrm>
          <a:custGeom>
            <a:rect b="b" l="l" r="r" t="t"/>
            <a:pathLst>
              <a:path extrusionOk="0" h="398623" w="4707033">
                <a:moveTo>
                  <a:pt x="0" y="324675"/>
                </a:moveTo>
                <a:cubicBezTo>
                  <a:pt x="141845" y="180565"/>
                  <a:pt x="313767" y="73620"/>
                  <a:pt x="445521" y="73953"/>
                </a:cubicBezTo>
                <a:cubicBezTo>
                  <a:pt x="571758" y="84115"/>
                  <a:pt x="571788" y="369422"/>
                  <a:pt x="677967" y="368920"/>
                </a:cubicBezTo>
                <a:cubicBezTo>
                  <a:pt x="753522" y="383412"/>
                  <a:pt x="880492" y="101493"/>
                  <a:pt x="987894" y="73953"/>
                </a:cubicBezTo>
                <a:cubicBezTo>
                  <a:pt x="1077299" y="61429"/>
                  <a:pt x="1213899" y="359433"/>
                  <a:pt x="1297824" y="339424"/>
                </a:cubicBezTo>
                <a:cubicBezTo>
                  <a:pt x="1411121" y="328702"/>
                  <a:pt x="1512571" y="-26352"/>
                  <a:pt x="1588380" y="211"/>
                </a:cubicBezTo>
                <a:cubicBezTo>
                  <a:pt x="1664763" y="8886"/>
                  <a:pt x="1667794" y="408044"/>
                  <a:pt x="1801457" y="398417"/>
                </a:cubicBezTo>
                <a:cubicBezTo>
                  <a:pt x="1913463" y="398824"/>
                  <a:pt x="2160482" y="67673"/>
                  <a:pt x="2266348" y="59204"/>
                </a:cubicBezTo>
                <a:cubicBezTo>
                  <a:pt x="2393009" y="67361"/>
                  <a:pt x="2350961" y="372834"/>
                  <a:pt x="2421312" y="368920"/>
                </a:cubicBezTo>
                <a:cubicBezTo>
                  <a:pt x="2490401" y="366887"/>
                  <a:pt x="2750325" y="76541"/>
                  <a:pt x="2847464" y="73953"/>
                </a:cubicBezTo>
                <a:cubicBezTo>
                  <a:pt x="2955034" y="82754"/>
                  <a:pt x="2935304" y="400479"/>
                  <a:pt x="3041168" y="383669"/>
                </a:cubicBezTo>
                <a:cubicBezTo>
                  <a:pt x="3158897" y="391074"/>
                  <a:pt x="3387293" y="49355"/>
                  <a:pt x="3486690" y="14959"/>
                </a:cubicBezTo>
                <a:cubicBezTo>
                  <a:pt x="3621334" y="-8174"/>
                  <a:pt x="3683266" y="311169"/>
                  <a:pt x="3757878" y="324675"/>
                </a:cubicBezTo>
                <a:cubicBezTo>
                  <a:pt x="3827705" y="325932"/>
                  <a:pt x="3880447" y="12885"/>
                  <a:pt x="3951583" y="14959"/>
                </a:cubicBezTo>
                <a:cubicBezTo>
                  <a:pt x="4005946" y="11777"/>
                  <a:pt x="4036192" y="302258"/>
                  <a:pt x="4145287" y="309927"/>
                </a:cubicBezTo>
                <a:cubicBezTo>
                  <a:pt x="4253310" y="292280"/>
                  <a:pt x="4485005" y="51567"/>
                  <a:pt x="4590809" y="29707"/>
                </a:cubicBezTo>
                <a:cubicBezTo>
                  <a:pt x="4671663" y="37792"/>
                  <a:pt x="4704774" y="124916"/>
                  <a:pt x="4707033" y="221436"/>
                </a:cubicBezTo>
              </a:path>
            </a:pathLst>
          </a:custGeom>
          <a:noFill/>
          <a:ln cap="flat" cmpd="dbl"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22" name="Google Shape;422;p17"/>
          <p:cNvSpPr/>
          <p:nvPr/>
        </p:nvSpPr>
        <p:spPr>
          <a:xfrm flipH="1">
            <a:off x="2606682" y="3719236"/>
            <a:ext cx="3309539" cy="854858"/>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423" name="Google Shape;423;p17"/>
          <p:cNvCxnSpPr/>
          <p:nvPr/>
        </p:nvCxnSpPr>
        <p:spPr>
          <a:xfrm rot="10800000">
            <a:off x="8039083" y="1841432"/>
            <a:ext cx="1642200" cy="1488300"/>
          </a:xfrm>
          <a:prstGeom prst="straightConnector1">
            <a:avLst/>
          </a:prstGeom>
          <a:noFill/>
          <a:ln cap="flat" cmpd="sng" w="101600">
            <a:solidFill>
              <a:schemeClr val="dk1"/>
            </a:solidFill>
            <a:prstDash val="solid"/>
            <a:miter lim="800000"/>
            <a:headEnd len="sm" w="sm" type="none"/>
            <a:tailEnd len="med" w="med" type="triangle"/>
          </a:ln>
        </p:spPr>
      </p:cxnSp>
      <p:cxnSp>
        <p:nvCxnSpPr>
          <p:cNvPr id="424" name="Google Shape;424;p17"/>
          <p:cNvCxnSpPr/>
          <p:nvPr/>
        </p:nvCxnSpPr>
        <p:spPr>
          <a:xfrm flipH="1" rot="10800000">
            <a:off x="1370567" y="1523961"/>
            <a:ext cx="1534500" cy="1720500"/>
          </a:xfrm>
          <a:prstGeom prst="straightConnector1">
            <a:avLst/>
          </a:prstGeom>
          <a:noFill/>
          <a:ln cap="flat" cmpd="sng" w="101600">
            <a:solidFill>
              <a:schemeClr val="dk1"/>
            </a:solidFill>
            <a:prstDash val="solid"/>
            <a:miter lim="800000"/>
            <a:headEnd len="sm" w="sm" type="none"/>
            <a:tailEnd len="med" w="med" type="triangle"/>
          </a:ln>
        </p:spPr>
      </p:cxnSp>
      <p:cxnSp>
        <p:nvCxnSpPr>
          <p:cNvPr id="425" name="Google Shape;425;p17"/>
          <p:cNvCxnSpPr/>
          <p:nvPr/>
        </p:nvCxnSpPr>
        <p:spPr>
          <a:xfrm flipH="1" rot="10800000">
            <a:off x="3817849" y="2219314"/>
            <a:ext cx="1335300" cy="1063800"/>
          </a:xfrm>
          <a:prstGeom prst="straightConnector1">
            <a:avLst/>
          </a:prstGeom>
          <a:noFill/>
          <a:ln cap="flat" cmpd="sng" w="101600">
            <a:solidFill>
              <a:schemeClr val="dk1"/>
            </a:solidFill>
            <a:prstDash val="solid"/>
            <a:miter lim="800000"/>
            <a:headEnd len="sm" w="sm" type="none"/>
            <a:tailEnd len="med" w="med" type="triangle"/>
          </a:ln>
        </p:spPr>
      </p:cxn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1" name="Shape 431"/>
        <p:cNvGrpSpPr/>
        <p:nvPr/>
      </p:nvGrpSpPr>
      <p:grpSpPr>
        <a:xfrm>
          <a:off x="0" y="0"/>
          <a:ext cx="0" cy="0"/>
          <a:chOff x="0" y="0"/>
          <a:chExt cx="0" cy="0"/>
        </a:xfrm>
      </p:grpSpPr>
      <p:sp>
        <p:nvSpPr>
          <p:cNvPr id="432" name="Google Shape;432;p18"/>
          <p:cNvSpPr txBox="1"/>
          <p:nvPr>
            <p:ph type="title"/>
          </p:nvPr>
        </p:nvSpPr>
        <p:spPr>
          <a:xfrm>
            <a:off x="165103" y="226838"/>
            <a:ext cx="11823600" cy="754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Run—Red (Player Name) Jet Sweep Right</a:t>
            </a:r>
            <a:endParaRPr/>
          </a:p>
        </p:txBody>
      </p:sp>
      <p:sp>
        <p:nvSpPr>
          <p:cNvPr id="433" name="Google Shape;433;p18"/>
          <p:cNvSpPr/>
          <p:nvPr/>
        </p:nvSpPr>
        <p:spPr>
          <a:xfrm>
            <a:off x="5765834" y="3248025"/>
            <a:ext cx="641400" cy="5943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Q</a:t>
            </a:r>
            <a:endParaRPr b="1" sz="1800">
              <a:solidFill>
                <a:schemeClr val="lt1"/>
              </a:solidFill>
              <a:latin typeface="Calibri"/>
              <a:ea typeface="Calibri"/>
              <a:cs typeface="Calibri"/>
              <a:sym typeface="Calibri"/>
            </a:endParaRPr>
          </a:p>
        </p:txBody>
      </p:sp>
      <p:sp>
        <p:nvSpPr>
          <p:cNvPr id="434" name="Google Shape;434;p18"/>
          <p:cNvSpPr/>
          <p:nvPr/>
        </p:nvSpPr>
        <p:spPr>
          <a:xfrm>
            <a:off x="990639" y="3760253"/>
            <a:ext cx="641400" cy="5943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A</a:t>
            </a:r>
            <a:endParaRPr b="1" sz="1800">
              <a:solidFill>
                <a:schemeClr val="lt1"/>
              </a:solidFill>
              <a:latin typeface="Calibri"/>
              <a:ea typeface="Calibri"/>
              <a:cs typeface="Calibri"/>
              <a:sym typeface="Calibri"/>
            </a:endParaRPr>
          </a:p>
        </p:txBody>
      </p:sp>
      <p:sp>
        <p:nvSpPr>
          <p:cNvPr id="435" name="Google Shape;435;p18"/>
          <p:cNvSpPr/>
          <p:nvPr/>
        </p:nvSpPr>
        <p:spPr>
          <a:xfrm>
            <a:off x="10671304" y="3248025"/>
            <a:ext cx="641400" cy="5943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D</a:t>
            </a:r>
            <a:endParaRPr b="1" sz="1800">
              <a:solidFill>
                <a:schemeClr val="lt1"/>
              </a:solidFill>
              <a:latin typeface="Calibri"/>
              <a:ea typeface="Calibri"/>
              <a:cs typeface="Calibri"/>
              <a:sym typeface="Calibri"/>
            </a:endParaRPr>
          </a:p>
        </p:txBody>
      </p:sp>
      <p:sp>
        <p:nvSpPr>
          <p:cNvPr id="436" name="Google Shape;436;p18"/>
          <p:cNvSpPr/>
          <p:nvPr/>
        </p:nvSpPr>
        <p:spPr>
          <a:xfrm>
            <a:off x="8218569" y="3248025"/>
            <a:ext cx="641400" cy="59430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600">
                <a:solidFill>
                  <a:schemeClr val="lt1"/>
                </a:solidFill>
                <a:latin typeface="Calibri"/>
                <a:ea typeface="Calibri"/>
                <a:cs typeface="Calibri"/>
                <a:sym typeface="Calibri"/>
              </a:rPr>
              <a:t>C</a:t>
            </a:r>
            <a:endParaRPr b="1" sz="1800">
              <a:solidFill>
                <a:schemeClr val="lt1"/>
              </a:solidFill>
              <a:latin typeface="Calibri"/>
              <a:ea typeface="Calibri"/>
              <a:cs typeface="Calibri"/>
              <a:sym typeface="Calibri"/>
            </a:endParaRPr>
          </a:p>
        </p:txBody>
      </p:sp>
      <p:sp>
        <p:nvSpPr>
          <p:cNvPr id="437" name="Google Shape;437;p18"/>
          <p:cNvSpPr/>
          <p:nvPr/>
        </p:nvSpPr>
        <p:spPr>
          <a:xfrm>
            <a:off x="5765834" y="4950767"/>
            <a:ext cx="641400" cy="5943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R</a:t>
            </a:r>
            <a:endParaRPr b="1" sz="1800">
              <a:solidFill>
                <a:schemeClr val="lt1"/>
              </a:solidFill>
              <a:latin typeface="Calibri"/>
              <a:ea typeface="Calibri"/>
              <a:cs typeface="Calibri"/>
              <a:sym typeface="Calibri"/>
            </a:endParaRPr>
          </a:p>
        </p:txBody>
      </p:sp>
      <p:sp>
        <p:nvSpPr>
          <p:cNvPr id="438" name="Google Shape;438;p18"/>
          <p:cNvSpPr/>
          <p:nvPr/>
        </p:nvSpPr>
        <p:spPr>
          <a:xfrm>
            <a:off x="2460617" y="3248025"/>
            <a:ext cx="641400" cy="59430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B</a:t>
            </a:r>
            <a:endParaRPr b="1" sz="1800">
              <a:solidFill>
                <a:schemeClr val="lt1"/>
              </a:solidFill>
              <a:latin typeface="Calibri"/>
              <a:ea typeface="Calibri"/>
              <a:cs typeface="Calibri"/>
              <a:sym typeface="Calibri"/>
            </a:endParaRPr>
          </a:p>
        </p:txBody>
      </p:sp>
      <p:pic>
        <p:nvPicPr>
          <p:cNvPr descr="Football with solid fill" id="439" name="Google Shape;439;p18"/>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440" name="Google Shape;440;p18"/>
          <p:cNvSpPr/>
          <p:nvPr/>
        </p:nvSpPr>
        <p:spPr>
          <a:xfrm rot="10800000">
            <a:off x="2271133" y="4687560"/>
            <a:ext cx="3494700" cy="1097400"/>
          </a:xfrm>
          <a:prstGeom prst="arc">
            <a:avLst>
              <a:gd fmla="val 10818194" name="adj1"/>
              <a:gd fmla="val 118631"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441" name="Google Shape;441;p18"/>
          <p:cNvSpPr/>
          <p:nvPr/>
        </p:nvSpPr>
        <p:spPr>
          <a:xfrm flipH="1">
            <a:off x="1631922" y="4155302"/>
            <a:ext cx="4284299" cy="398623"/>
          </a:xfrm>
          <a:custGeom>
            <a:rect b="b" l="l" r="r" t="t"/>
            <a:pathLst>
              <a:path extrusionOk="0" h="398623" w="4284299">
                <a:moveTo>
                  <a:pt x="0" y="324675"/>
                </a:moveTo>
                <a:cubicBezTo>
                  <a:pt x="144216" y="191238"/>
                  <a:pt x="283753" y="73676"/>
                  <a:pt x="405509" y="73953"/>
                </a:cubicBezTo>
                <a:cubicBezTo>
                  <a:pt x="527496" y="85356"/>
                  <a:pt x="516176" y="369512"/>
                  <a:pt x="617079" y="368920"/>
                </a:cubicBezTo>
                <a:cubicBezTo>
                  <a:pt x="680594" y="387244"/>
                  <a:pt x="802742" y="92127"/>
                  <a:pt x="899172" y="73953"/>
                </a:cubicBezTo>
                <a:cubicBezTo>
                  <a:pt x="981062" y="62394"/>
                  <a:pt x="1096721" y="354842"/>
                  <a:pt x="1181267" y="339424"/>
                </a:cubicBezTo>
                <a:cubicBezTo>
                  <a:pt x="1282613" y="328350"/>
                  <a:pt x="1376182" y="-23726"/>
                  <a:pt x="1445729" y="211"/>
                </a:cubicBezTo>
                <a:cubicBezTo>
                  <a:pt x="1506417" y="7637"/>
                  <a:pt x="1524106" y="400558"/>
                  <a:pt x="1639670" y="398417"/>
                </a:cubicBezTo>
                <a:cubicBezTo>
                  <a:pt x="1741690" y="400374"/>
                  <a:pt x="1962617" y="72683"/>
                  <a:pt x="2062810" y="59204"/>
                </a:cubicBezTo>
                <a:cubicBezTo>
                  <a:pt x="2167495" y="60252"/>
                  <a:pt x="2125644" y="368852"/>
                  <a:pt x="2203857" y="368920"/>
                </a:cubicBezTo>
                <a:cubicBezTo>
                  <a:pt x="2280262" y="369478"/>
                  <a:pt x="2503155" y="75952"/>
                  <a:pt x="2591736" y="73953"/>
                </a:cubicBezTo>
                <a:cubicBezTo>
                  <a:pt x="2693247" y="87546"/>
                  <a:pt x="2672389" y="407116"/>
                  <a:pt x="2768044" y="383669"/>
                </a:cubicBezTo>
                <a:cubicBezTo>
                  <a:pt x="2875350" y="389760"/>
                  <a:pt x="3073287" y="35150"/>
                  <a:pt x="3173554" y="14959"/>
                </a:cubicBezTo>
                <a:cubicBezTo>
                  <a:pt x="3283970" y="3646"/>
                  <a:pt x="3350966" y="319483"/>
                  <a:pt x="3420386" y="324675"/>
                </a:cubicBezTo>
                <a:cubicBezTo>
                  <a:pt x="3484921" y="325658"/>
                  <a:pt x="3524300" y="8015"/>
                  <a:pt x="3596695" y="14959"/>
                </a:cubicBezTo>
                <a:cubicBezTo>
                  <a:pt x="3640902" y="11467"/>
                  <a:pt x="3663311" y="281537"/>
                  <a:pt x="3773003" y="309927"/>
                </a:cubicBezTo>
                <a:cubicBezTo>
                  <a:pt x="3870783" y="301410"/>
                  <a:pt x="4081248" y="51491"/>
                  <a:pt x="4178513" y="29707"/>
                </a:cubicBezTo>
                <a:cubicBezTo>
                  <a:pt x="4260370" y="20965"/>
                  <a:pt x="4277623" y="120880"/>
                  <a:pt x="4284299" y="221436"/>
                </a:cubicBezTo>
              </a:path>
            </a:pathLst>
          </a:custGeom>
          <a:noFill/>
          <a:ln cap="flat" cmpd="dbl"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42" name="Google Shape;442;p18"/>
          <p:cNvSpPr/>
          <p:nvPr/>
        </p:nvSpPr>
        <p:spPr>
          <a:xfrm>
            <a:off x="5916220" y="3737862"/>
            <a:ext cx="3981180" cy="836670"/>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43" name="Google Shape;443;p18"/>
          <p:cNvSpPr txBox="1"/>
          <p:nvPr/>
        </p:nvSpPr>
        <p:spPr>
          <a:xfrm>
            <a:off x="383458" y="6164831"/>
            <a:ext cx="11605200" cy="646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A&amp;B line up wider than usual.  R fakes the Toss.  B gets the fast slant on an underhand toss. C tries to get between MLB and the B.  D tries to get between Safety and B</a:t>
            </a:r>
            <a:endParaRPr/>
          </a:p>
        </p:txBody>
      </p:sp>
      <p:cxnSp>
        <p:nvCxnSpPr>
          <p:cNvPr id="444" name="Google Shape;444;p18"/>
          <p:cNvCxnSpPr/>
          <p:nvPr/>
        </p:nvCxnSpPr>
        <p:spPr>
          <a:xfrm rot="10800000">
            <a:off x="5916093" y="1894173"/>
            <a:ext cx="2577000" cy="1315200"/>
          </a:xfrm>
          <a:prstGeom prst="straightConnector1">
            <a:avLst/>
          </a:prstGeom>
          <a:noFill/>
          <a:ln cap="flat" cmpd="sng" w="101600">
            <a:solidFill>
              <a:schemeClr val="dk1"/>
            </a:solidFill>
            <a:prstDash val="solid"/>
            <a:miter lim="800000"/>
            <a:headEnd len="sm" w="sm" type="none"/>
            <a:tailEnd len="med" w="med" type="triangle"/>
          </a:ln>
        </p:spPr>
      </p:cxnSp>
      <p:cxnSp>
        <p:nvCxnSpPr>
          <p:cNvPr id="445" name="Google Shape;445;p18"/>
          <p:cNvCxnSpPr/>
          <p:nvPr/>
        </p:nvCxnSpPr>
        <p:spPr>
          <a:xfrm rot="10800000">
            <a:off x="7689574" y="981225"/>
            <a:ext cx="3250800" cy="2266800"/>
          </a:xfrm>
          <a:prstGeom prst="straightConnector1">
            <a:avLst/>
          </a:prstGeom>
          <a:noFill/>
          <a:ln cap="flat" cmpd="sng" w="101600">
            <a:solidFill>
              <a:schemeClr val="dk1"/>
            </a:solidFill>
            <a:prstDash val="solid"/>
            <a:miter lim="800000"/>
            <a:headEnd len="sm" w="sm" type="none"/>
            <a:tailEnd len="med" w="med" type="triangle"/>
          </a:ln>
        </p:spPr>
      </p:cxnSp>
      <p:cxnSp>
        <p:nvCxnSpPr>
          <p:cNvPr id="446" name="Google Shape;446;p18"/>
          <p:cNvCxnSpPr/>
          <p:nvPr/>
        </p:nvCxnSpPr>
        <p:spPr>
          <a:xfrm flipH="1" rot="10800000">
            <a:off x="2912155" y="2219314"/>
            <a:ext cx="1335300" cy="1063800"/>
          </a:xfrm>
          <a:prstGeom prst="straightConnector1">
            <a:avLst/>
          </a:prstGeom>
          <a:noFill/>
          <a:ln cap="flat" cmpd="sng" w="101600">
            <a:solidFill>
              <a:schemeClr val="dk1"/>
            </a:solidFill>
            <a:prstDash val="solid"/>
            <a:miter lim="800000"/>
            <a:headEnd len="sm" w="sm" type="none"/>
            <a:tailEnd len="med" w="med" type="triangle"/>
          </a:ln>
        </p:spPr>
      </p:cxn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2" name="Shape 452"/>
        <p:cNvGrpSpPr/>
        <p:nvPr/>
      </p:nvGrpSpPr>
      <p:grpSpPr>
        <a:xfrm>
          <a:off x="0" y="0"/>
          <a:ext cx="0" cy="0"/>
          <a:chOff x="0" y="0"/>
          <a:chExt cx="0" cy="0"/>
        </a:xfrm>
      </p:grpSpPr>
      <p:sp>
        <p:nvSpPr>
          <p:cNvPr id="453" name="Google Shape;453;p19"/>
          <p:cNvSpPr txBox="1"/>
          <p:nvPr>
            <p:ph type="title"/>
          </p:nvPr>
        </p:nvSpPr>
        <p:spPr>
          <a:xfrm>
            <a:off x="165103" y="226838"/>
            <a:ext cx="11823600" cy="754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Pass-Fake Jet, Fake Stretch Left, Pass</a:t>
            </a:r>
            <a:endParaRPr/>
          </a:p>
        </p:txBody>
      </p:sp>
      <p:sp>
        <p:nvSpPr>
          <p:cNvPr id="454" name="Google Shape;454;p19"/>
          <p:cNvSpPr/>
          <p:nvPr/>
        </p:nvSpPr>
        <p:spPr>
          <a:xfrm>
            <a:off x="5765834" y="3248025"/>
            <a:ext cx="641400" cy="5943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Q</a:t>
            </a:r>
            <a:endParaRPr b="1" sz="1800">
              <a:solidFill>
                <a:schemeClr val="lt1"/>
              </a:solidFill>
              <a:latin typeface="Calibri"/>
              <a:ea typeface="Calibri"/>
              <a:cs typeface="Calibri"/>
              <a:sym typeface="Calibri"/>
            </a:endParaRPr>
          </a:p>
        </p:txBody>
      </p:sp>
      <p:sp>
        <p:nvSpPr>
          <p:cNvPr id="455" name="Google Shape;455;p19"/>
          <p:cNvSpPr/>
          <p:nvPr/>
        </p:nvSpPr>
        <p:spPr>
          <a:xfrm>
            <a:off x="990639" y="3248025"/>
            <a:ext cx="641400" cy="5943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A</a:t>
            </a:r>
            <a:endParaRPr b="1" sz="1800">
              <a:solidFill>
                <a:schemeClr val="lt1"/>
              </a:solidFill>
              <a:latin typeface="Calibri"/>
              <a:ea typeface="Calibri"/>
              <a:cs typeface="Calibri"/>
              <a:sym typeface="Calibri"/>
            </a:endParaRPr>
          </a:p>
        </p:txBody>
      </p:sp>
      <p:sp>
        <p:nvSpPr>
          <p:cNvPr id="456" name="Google Shape;456;p19"/>
          <p:cNvSpPr/>
          <p:nvPr/>
        </p:nvSpPr>
        <p:spPr>
          <a:xfrm>
            <a:off x="10671304" y="3248025"/>
            <a:ext cx="641400" cy="5943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D</a:t>
            </a:r>
            <a:endParaRPr b="1" sz="1800">
              <a:solidFill>
                <a:schemeClr val="lt1"/>
              </a:solidFill>
              <a:latin typeface="Calibri"/>
              <a:ea typeface="Calibri"/>
              <a:cs typeface="Calibri"/>
              <a:sym typeface="Calibri"/>
            </a:endParaRPr>
          </a:p>
        </p:txBody>
      </p:sp>
      <p:sp>
        <p:nvSpPr>
          <p:cNvPr id="457" name="Google Shape;457;p19"/>
          <p:cNvSpPr/>
          <p:nvPr/>
        </p:nvSpPr>
        <p:spPr>
          <a:xfrm>
            <a:off x="8218569" y="3248025"/>
            <a:ext cx="641400" cy="59430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C</a:t>
            </a:r>
            <a:endParaRPr b="1" sz="1800">
              <a:solidFill>
                <a:schemeClr val="lt1"/>
              </a:solidFill>
              <a:latin typeface="Calibri"/>
              <a:ea typeface="Calibri"/>
              <a:cs typeface="Calibri"/>
              <a:sym typeface="Calibri"/>
            </a:endParaRPr>
          </a:p>
        </p:txBody>
      </p:sp>
      <p:sp>
        <p:nvSpPr>
          <p:cNvPr id="458" name="Google Shape;458;p19"/>
          <p:cNvSpPr/>
          <p:nvPr/>
        </p:nvSpPr>
        <p:spPr>
          <a:xfrm>
            <a:off x="5765834" y="4950767"/>
            <a:ext cx="641400" cy="5943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R</a:t>
            </a:r>
            <a:endParaRPr b="1" sz="1800">
              <a:solidFill>
                <a:schemeClr val="lt1"/>
              </a:solidFill>
              <a:latin typeface="Calibri"/>
              <a:ea typeface="Calibri"/>
              <a:cs typeface="Calibri"/>
              <a:sym typeface="Calibri"/>
            </a:endParaRPr>
          </a:p>
        </p:txBody>
      </p:sp>
      <p:sp>
        <p:nvSpPr>
          <p:cNvPr id="459" name="Google Shape;459;p19"/>
          <p:cNvSpPr/>
          <p:nvPr/>
        </p:nvSpPr>
        <p:spPr>
          <a:xfrm>
            <a:off x="3366311" y="3248025"/>
            <a:ext cx="641400" cy="59430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B</a:t>
            </a:r>
            <a:endParaRPr b="1" sz="1800">
              <a:solidFill>
                <a:schemeClr val="lt1"/>
              </a:solidFill>
              <a:latin typeface="Calibri"/>
              <a:ea typeface="Calibri"/>
              <a:cs typeface="Calibri"/>
              <a:sym typeface="Calibri"/>
            </a:endParaRPr>
          </a:p>
        </p:txBody>
      </p:sp>
      <p:pic>
        <p:nvPicPr>
          <p:cNvPr descr="Football with solid fill" id="460" name="Google Shape;460;p19"/>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461" name="Google Shape;461;p19"/>
          <p:cNvSpPr/>
          <p:nvPr/>
        </p:nvSpPr>
        <p:spPr>
          <a:xfrm rot="-9076330">
            <a:off x="2503652" y="3890490"/>
            <a:ext cx="3494646" cy="1097435"/>
          </a:xfrm>
          <a:prstGeom prst="arc">
            <a:avLst>
              <a:gd fmla="val 10818194" name="adj1"/>
              <a:gd fmla="val 21146015"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462" name="Google Shape;462;p19"/>
          <p:cNvSpPr/>
          <p:nvPr/>
        </p:nvSpPr>
        <p:spPr>
          <a:xfrm flipH="1" rot="1378363">
            <a:off x="3951535" y="3765810"/>
            <a:ext cx="2080994" cy="593914"/>
          </a:xfrm>
          <a:custGeom>
            <a:rect b="b" l="l" r="r" t="t"/>
            <a:pathLst>
              <a:path extrusionOk="0" h="594360" w="2082557">
                <a:moveTo>
                  <a:pt x="0" y="484101"/>
                </a:moveTo>
                <a:cubicBezTo>
                  <a:pt x="70956" y="290080"/>
                  <a:pt x="140549" y="101738"/>
                  <a:pt x="197114" y="110266"/>
                </a:cubicBezTo>
                <a:cubicBezTo>
                  <a:pt x="248937" y="121646"/>
                  <a:pt x="249620" y="550400"/>
                  <a:pt x="299956" y="550071"/>
                </a:cubicBezTo>
                <a:cubicBezTo>
                  <a:pt x="332638" y="557211"/>
                  <a:pt x="391066" y="119282"/>
                  <a:pt x="437079" y="110266"/>
                </a:cubicBezTo>
                <a:cubicBezTo>
                  <a:pt x="477110" y="99830"/>
                  <a:pt x="537827" y="528194"/>
                  <a:pt x="574203" y="506092"/>
                </a:cubicBezTo>
                <a:cubicBezTo>
                  <a:pt x="623278" y="488336"/>
                  <a:pt x="668917" y="-21137"/>
                  <a:pt x="702755" y="314"/>
                </a:cubicBezTo>
                <a:cubicBezTo>
                  <a:pt x="731532" y="13694"/>
                  <a:pt x="740050" y="585969"/>
                  <a:pt x="797028" y="594052"/>
                </a:cubicBezTo>
                <a:cubicBezTo>
                  <a:pt x="846856" y="607152"/>
                  <a:pt x="948997" y="106733"/>
                  <a:pt x="1002712" y="88275"/>
                </a:cubicBezTo>
                <a:cubicBezTo>
                  <a:pt x="1057672" y="86125"/>
                  <a:pt x="1039740" y="549127"/>
                  <a:pt x="1071273" y="550071"/>
                </a:cubicBezTo>
                <a:cubicBezTo>
                  <a:pt x="1112294" y="553440"/>
                  <a:pt x="1224589" y="115171"/>
                  <a:pt x="1259818" y="110266"/>
                </a:cubicBezTo>
                <a:cubicBezTo>
                  <a:pt x="1309580" y="119966"/>
                  <a:pt x="1299193" y="595109"/>
                  <a:pt x="1345519" y="572063"/>
                </a:cubicBezTo>
                <a:cubicBezTo>
                  <a:pt x="1395246" y="561393"/>
                  <a:pt x="1496379" y="45041"/>
                  <a:pt x="1542634" y="22304"/>
                </a:cubicBezTo>
                <a:cubicBezTo>
                  <a:pt x="1600984" y="2828"/>
                  <a:pt x="1628678" y="482493"/>
                  <a:pt x="1662617" y="484101"/>
                </a:cubicBezTo>
                <a:cubicBezTo>
                  <a:pt x="1693908" y="484592"/>
                  <a:pt x="1717417" y="24358"/>
                  <a:pt x="1748319" y="22304"/>
                </a:cubicBezTo>
                <a:cubicBezTo>
                  <a:pt x="1772459" y="18325"/>
                  <a:pt x="1783860" y="452281"/>
                  <a:pt x="1834020" y="462111"/>
                </a:cubicBezTo>
                <a:cubicBezTo>
                  <a:pt x="1881376" y="462804"/>
                  <a:pt x="1986879" y="67937"/>
                  <a:pt x="2031135" y="44294"/>
                </a:cubicBezTo>
                <a:cubicBezTo>
                  <a:pt x="2063275" y="38902"/>
                  <a:pt x="2083718" y="180813"/>
                  <a:pt x="2082557" y="330168"/>
                </a:cubicBezTo>
              </a:path>
            </a:pathLst>
          </a:custGeom>
          <a:noFill/>
          <a:ln cap="flat" cmpd="dbl"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63" name="Google Shape;463;p19"/>
          <p:cNvSpPr/>
          <p:nvPr/>
        </p:nvSpPr>
        <p:spPr>
          <a:xfrm>
            <a:off x="5916220" y="3737862"/>
            <a:ext cx="3981180" cy="836670"/>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64" name="Google Shape;464;p19"/>
          <p:cNvSpPr txBox="1"/>
          <p:nvPr/>
        </p:nvSpPr>
        <p:spPr>
          <a:xfrm>
            <a:off x="383458" y="6164831"/>
            <a:ext cx="116052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B has to move FAST to get to the handoff point. R tries to get OUTSIDE where B started.</a:t>
            </a:r>
            <a:endParaRPr/>
          </a:p>
        </p:txBody>
      </p:sp>
      <p:cxnSp>
        <p:nvCxnSpPr>
          <p:cNvPr id="465" name="Google Shape;465;p19"/>
          <p:cNvCxnSpPr/>
          <p:nvPr/>
        </p:nvCxnSpPr>
        <p:spPr>
          <a:xfrm rot="10800000">
            <a:off x="1311280" y="2020425"/>
            <a:ext cx="0" cy="1227600"/>
          </a:xfrm>
          <a:prstGeom prst="straightConnector1">
            <a:avLst/>
          </a:prstGeom>
          <a:noFill/>
          <a:ln cap="flat" cmpd="sng" w="101600">
            <a:solidFill>
              <a:schemeClr val="dk1"/>
            </a:solidFill>
            <a:prstDash val="solid"/>
            <a:miter lim="800000"/>
            <a:headEnd len="sm" w="sm" type="none"/>
            <a:tailEnd len="sm" w="sm" type="none"/>
          </a:ln>
        </p:spPr>
      </p:cxnSp>
      <p:cxnSp>
        <p:nvCxnSpPr>
          <p:cNvPr id="466" name="Google Shape;466;p19"/>
          <p:cNvCxnSpPr/>
          <p:nvPr/>
        </p:nvCxnSpPr>
        <p:spPr>
          <a:xfrm>
            <a:off x="1311280" y="2020529"/>
            <a:ext cx="470700" cy="312300"/>
          </a:xfrm>
          <a:prstGeom prst="straightConnector1">
            <a:avLst/>
          </a:prstGeom>
          <a:noFill/>
          <a:ln cap="flat" cmpd="sng" w="101600">
            <a:solidFill>
              <a:schemeClr val="dk1"/>
            </a:solidFill>
            <a:prstDash val="solid"/>
            <a:miter lim="800000"/>
            <a:headEnd len="sm" w="sm" type="none"/>
            <a:tailEnd len="med" w="med" type="triangle"/>
          </a:ln>
        </p:spPr>
      </p:cxnSp>
      <p:cxnSp>
        <p:nvCxnSpPr>
          <p:cNvPr id="467" name="Google Shape;467;p19"/>
          <p:cNvCxnSpPr/>
          <p:nvPr/>
        </p:nvCxnSpPr>
        <p:spPr>
          <a:xfrm rot="10800000">
            <a:off x="4976493" y="2176773"/>
            <a:ext cx="3516600" cy="1032600"/>
          </a:xfrm>
          <a:prstGeom prst="straightConnector1">
            <a:avLst/>
          </a:prstGeom>
          <a:noFill/>
          <a:ln cap="flat" cmpd="sng" w="101600">
            <a:solidFill>
              <a:schemeClr val="dk1"/>
            </a:solidFill>
            <a:prstDash val="solid"/>
            <a:miter lim="800000"/>
            <a:headEnd len="sm" w="sm" type="none"/>
            <a:tailEnd len="med" w="med" type="triangle"/>
          </a:ln>
        </p:spPr>
      </p:cxnSp>
      <p:cxnSp>
        <p:nvCxnSpPr>
          <p:cNvPr id="468" name="Google Shape;468;p19"/>
          <p:cNvCxnSpPr>
            <a:stCxn id="456" idx="0"/>
          </p:cNvCxnSpPr>
          <p:nvPr/>
        </p:nvCxnSpPr>
        <p:spPr>
          <a:xfrm rot="10800000">
            <a:off x="6529204" y="1385625"/>
            <a:ext cx="4462800" cy="1862400"/>
          </a:xfrm>
          <a:prstGeom prst="straightConnector1">
            <a:avLst/>
          </a:prstGeom>
          <a:noFill/>
          <a:ln cap="flat" cmpd="sng" w="101600">
            <a:solidFill>
              <a:schemeClr val="dk1"/>
            </a:solidFill>
            <a:prstDash val="solid"/>
            <a:miter lim="800000"/>
            <a:headEnd len="sm" w="sm" type="none"/>
            <a:tailEnd len="med" w="med" type="stealth"/>
          </a:ln>
        </p:spPr>
      </p:cxnSp>
      <p:cxnSp>
        <p:nvCxnSpPr>
          <p:cNvPr id="469" name="Google Shape;469;p19"/>
          <p:cNvCxnSpPr/>
          <p:nvPr/>
        </p:nvCxnSpPr>
        <p:spPr>
          <a:xfrm flipH="1">
            <a:off x="4990800" y="4239547"/>
            <a:ext cx="1105200" cy="866700"/>
          </a:xfrm>
          <a:prstGeom prst="straightConnector1">
            <a:avLst/>
          </a:prstGeom>
          <a:noFill/>
          <a:ln cap="flat" cmpd="sng" w="101600">
            <a:solidFill>
              <a:schemeClr val="dk1"/>
            </a:solidFill>
            <a:prstDash val="solid"/>
            <a:miter lim="800000"/>
            <a:headEnd len="sm" w="sm" type="none"/>
            <a:tailEnd len="sm" w="sm" type="none"/>
          </a:ln>
        </p:spPr>
      </p:cxn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
          <p:cNvSpPr txBox="1"/>
          <p:nvPr>
            <p:ph type="title"/>
          </p:nvPr>
        </p:nvSpPr>
        <p:spPr>
          <a:xfrm rot="5400000">
            <a:off x="8189943" y="2491919"/>
            <a:ext cx="5661600" cy="16200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2023  Packers Playbook</a:t>
            </a:r>
            <a:br>
              <a:rPr b="1" lang="en-US" sz="3600"/>
            </a:br>
            <a:br>
              <a:rPr b="1" lang="en-US" sz="3600"/>
            </a:br>
            <a:r>
              <a:rPr b="1" lang="en-US" sz="3600"/>
              <a:t>Zone Defense</a:t>
            </a:r>
            <a:endParaRPr/>
          </a:p>
        </p:txBody>
      </p:sp>
      <p:pic>
        <p:nvPicPr>
          <p:cNvPr id="99" name="Google Shape;99;p2"/>
          <p:cNvPicPr preferRelativeResize="0"/>
          <p:nvPr/>
        </p:nvPicPr>
        <p:blipFill rotWithShape="1">
          <a:blip r:embed="rId3">
            <a:alphaModFix/>
          </a:blip>
          <a:srcRect b="0" l="0" r="0" t="0"/>
          <a:stretch/>
        </p:blipFill>
        <p:spPr>
          <a:xfrm rot="5400000">
            <a:off x="3276785" y="1571843"/>
            <a:ext cx="5638430" cy="3714314"/>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5" name="Shape 475"/>
        <p:cNvGrpSpPr/>
        <p:nvPr/>
      </p:nvGrpSpPr>
      <p:grpSpPr>
        <a:xfrm>
          <a:off x="0" y="0"/>
          <a:ext cx="0" cy="0"/>
          <a:chOff x="0" y="0"/>
          <a:chExt cx="0" cy="0"/>
        </a:xfrm>
      </p:grpSpPr>
      <p:sp>
        <p:nvSpPr>
          <p:cNvPr id="476" name="Google Shape;476;p20"/>
          <p:cNvSpPr txBox="1"/>
          <p:nvPr>
            <p:ph type="title"/>
          </p:nvPr>
        </p:nvSpPr>
        <p:spPr>
          <a:xfrm>
            <a:off x="165103" y="226838"/>
            <a:ext cx="11823600" cy="754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Pass-Fake Jet, Fake Stretch Right, Pass</a:t>
            </a:r>
            <a:endParaRPr/>
          </a:p>
        </p:txBody>
      </p:sp>
      <p:sp>
        <p:nvSpPr>
          <p:cNvPr id="477" name="Google Shape;477;p20"/>
          <p:cNvSpPr/>
          <p:nvPr/>
        </p:nvSpPr>
        <p:spPr>
          <a:xfrm>
            <a:off x="5765834" y="3248025"/>
            <a:ext cx="641400" cy="5943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Q</a:t>
            </a:r>
            <a:endParaRPr b="1" sz="1800">
              <a:solidFill>
                <a:schemeClr val="lt1"/>
              </a:solidFill>
              <a:latin typeface="Calibri"/>
              <a:ea typeface="Calibri"/>
              <a:cs typeface="Calibri"/>
              <a:sym typeface="Calibri"/>
            </a:endParaRPr>
          </a:p>
        </p:txBody>
      </p:sp>
      <p:sp>
        <p:nvSpPr>
          <p:cNvPr id="478" name="Google Shape;478;p20"/>
          <p:cNvSpPr/>
          <p:nvPr/>
        </p:nvSpPr>
        <p:spPr>
          <a:xfrm>
            <a:off x="990639" y="3248025"/>
            <a:ext cx="641400" cy="5943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A</a:t>
            </a:r>
            <a:endParaRPr b="1" sz="1800">
              <a:solidFill>
                <a:schemeClr val="lt1"/>
              </a:solidFill>
              <a:latin typeface="Calibri"/>
              <a:ea typeface="Calibri"/>
              <a:cs typeface="Calibri"/>
              <a:sym typeface="Calibri"/>
            </a:endParaRPr>
          </a:p>
        </p:txBody>
      </p:sp>
      <p:sp>
        <p:nvSpPr>
          <p:cNvPr id="479" name="Google Shape;479;p20"/>
          <p:cNvSpPr/>
          <p:nvPr/>
        </p:nvSpPr>
        <p:spPr>
          <a:xfrm>
            <a:off x="10671304" y="3248025"/>
            <a:ext cx="641400" cy="5943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D</a:t>
            </a:r>
            <a:endParaRPr b="1" sz="1800">
              <a:solidFill>
                <a:schemeClr val="lt1"/>
              </a:solidFill>
              <a:latin typeface="Calibri"/>
              <a:ea typeface="Calibri"/>
              <a:cs typeface="Calibri"/>
              <a:sym typeface="Calibri"/>
            </a:endParaRPr>
          </a:p>
        </p:txBody>
      </p:sp>
      <p:sp>
        <p:nvSpPr>
          <p:cNvPr id="480" name="Google Shape;480;p20"/>
          <p:cNvSpPr/>
          <p:nvPr/>
        </p:nvSpPr>
        <p:spPr>
          <a:xfrm>
            <a:off x="8218569" y="3248025"/>
            <a:ext cx="641400" cy="59430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C</a:t>
            </a:r>
            <a:endParaRPr b="1" sz="1800">
              <a:solidFill>
                <a:schemeClr val="lt1"/>
              </a:solidFill>
              <a:latin typeface="Calibri"/>
              <a:ea typeface="Calibri"/>
              <a:cs typeface="Calibri"/>
              <a:sym typeface="Calibri"/>
            </a:endParaRPr>
          </a:p>
        </p:txBody>
      </p:sp>
      <p:sp>
        <p:nvSpPr>
          <p:cNvPr id="481" name="Google Shape;481;p20"/>
          <p:cNvSpPr/>
          <p:nvPr/>
        </p:nvSpPr>
        <p:spPr>
          <a:xfrm>
            <a:off x="5765834" y="4950767"/>
            <a:ext cx="641400" cy="5943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R</a:t>
            </a:r>
            <a:endParaRPr b="1" sz="1800">
              <a:solidFill>
                <a:schemeClr val="lt1"/>
              </a:solidFill>
              <a:latin typeface="Calibri"/>
              <a:ea typeface="Calibri"/>
              <a:cs typeface="Calibri"/>
              <a:sym typeface="Calibri"/>
            </a:endParaRPr>
          </a:p>
        </p:txBody>
      </p:sp>
      <p:sp>
        <p:nvSpPr>
          <p:cNvPr id="482" name="Google Shape;482;p20"/>
          <p:cNvSpPr/>
          <p:nvPr/>
        </p:nvSpPr>
        <p:spPr>
          <a:xfrm>
            <a:off x="3366311" y="3248025"/>
            <a:ext cx="641400" cy="59430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B</a:t>
            </a:r>
            <a:endParaRPr b="1" sz="1800">
              <a:solidFill>
                <a:schemeClr val="lt1"/>
              </a:solidFill>
              <a:latin typeface="Calibri"/>
              <a:ea typeface="Calibri"/>
              <a:cs typeface="Calibri"/>
              <a:sym typeface="Calibri"/>
            </a:endParaRPr>
          </a:p>
        </p:txBody>
      </p:sp>
      <p:pic>
        <p:nvPicPr>
          <p:cNvPr descr="Football with solid fill" id="483" name="Google Shape;483;p20"/>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484" name="Google Shape;484;p20"/>
          <p:cNvSpPr/>
          <p:nvPr/>
        </p:nvSpPr>
        <p:spPr>
          <a:xfrm flipH="1" rot="9222209">
            <a:off x="6195719" y="3961172"/>
            <a:ext cx="3664195" cy="1152080"/>
          </a:xfrm>
          <a:prstGeom prst="arc">
            <a:avLst>
              <a:gd fmla="val 10818194" name="adj1"/>
              <a:gd fmla="val 21146015"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485" name="Google Shape;485;p20"/>
          <p:cNvSpPr/>
          <p:nvPr/>
        </p:nvSpPr>
        <p:spPr>
          <a:xfrm flipH="1" rot="9895252">
            <a:off x="6179455" y="3560214"/>
            <a:ext cx="2081333" cy="715996"/>
          </a:xfrm>
          <a:custGeom>
            <a:rect b="b" l="l" r="r" t="t"/>
            <a:pathLst>
              <a:path extrusionOk="0" h="716417" w="2082557">
                <a:moveTo>
                  <a:pt x="0" y="583515"/>
                </a:moveTo>
                <a:cubicBezTo>
                  <a:pt x="62535" y="344786"/>
                  <a:pt x="142083" y="121548"/>
                  <a:pt x="197114" y="132910"/>
                </a:cubicBezTo>
                <a:cubicBezTo>
                  <a:pt x="248937" y="146548"/>
                  <a:pt x="249620" y="663362"/>
                  <a:pt x="299956" y="663033"/>
                </a:cubicBezTo>
                <a:cubicBezTo>
                  <a:pt x="335229" y="667643"/>
                  <a:pt x="389424" y="152507"/>
                  <a:pt x="437079" y="132910"/>
                </a:cubicBezTo>
                <a:cubicBezTo>
                  <a:pt x="470276" y="117230"/>
                  <a:pt x="532836" y="633502"/>
                  <a:pt x="574203" y="610022"/>
                </a:cubicBezTo>
                <a:cubicBezTo>
                  <a:pt x="630458" y="589355"/>
                  <a:pt x="669435" y="-25149"/>
                  <a:pt x="702755" y="379"/>
                </a:cubicBezTo>
                <a:cubicBezTo>
                  <a:pt x="737590" y="17696"/>
                  <a:pt x="739953" y="705043"/>
                  <a:pt x="797028" y="716046"/>
                </a:cubicBezTo>
                <a:cubicBezTo>
                  <a:pt x="846891" y="732488"/>
                  <a:pt x="954356" y="118917"/>
                  <a:pt x="1002712" y="106403"/>
                </a:cubicBezTo>
                <a:cubicBezTo>
                  <a:pt x="1053120" y="100198"/>
                  <a:pt x="1036017" y="660442"/>
                  <a:pt x="1071273" y="663033"/>
                </a:cubicBezTo>
                <a:cubicBezTo>
                  <a:pt x="1109908" y="666769"/>
                  <a:pt x="1214885" y="129126"/>
                  <a:pt x="1259818" y="132910"/>
                </a:cubicBezTo>
                <a:cubicBezTo>
                  <a:pt x="1311629" y="146413"/>
                  <a:pt x="1299766" y="721531"/>
                  <a:pt x="1345519" y="689541"/>
                </a:cubicBezTo>
                <a:cubicBezTo>
                  <a:pt x="1399159" y="681888"/>
                  <a:pt x="1491142" y="46217"/>
                  <a:pt x="1542634" y="26884"/>
                </a:cubicBezTo>
                <a:cubicBezTo>
                  <a:pt x="1600984" y="4398"/>
                  <a:pt x="1628678" y="581907"/>
                  <a:pt x="1662617" y="583515"/>
                </a:cubicBezTo>
                <a:cubicBezTo>
                  <a:pt x="1695196" y="583795"/>
                  <a:pt x="1714127" y="27421"/>
                  <a:pt x="1748319" y="26884"/>
                </a:cubicBezTo>
                <a:cubicBezTo>
                  <a:pt x="1772861" y="22181"/>
                  <a:pt x="1782468" y="543589"/>
                  <a:pt x="1834020" y="557009"/>
                </a:cubicBezTo>
                <a:cubicBezTo>
                  <a:pt x="1881408" y="558015"/>
                  <a:pt x="1983905" y="83285"/>
                  <a:pt x="2031135" y="53390"/>
                </a:cubicBezTo>
                <a:cubicBezTo>
                  <a:pt x="2061220" y="47157"/>
                  <a:pt x="2102842" y="231216"/>
                  <a:pt x="2082557" y="397971"/>
                </a:cubicBezTo>
              </a:path>
            </a:pathLst>
          </a:custGeom>
          <a:noFill/>
          <a:ln cap="flat" cmpd="dbl"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86" name="Google Shape;486;p20"/>
          <p:cNvSpPr/>
          <p:nvPr/>
        </p:nvSpPr>
        <p:spPr>
          <a:xfrm flipH="1">
            <a:off x="2467294" y="3399123"/>
            <a:ext cx="3513951" cy="836670"/>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87" name="Google Shape;487;p20"/>
          <p:cNvSpPr txBox="1"/>
          <p:nvPr/>
        </p:nvSpPr>
        <p:spPr>
          <a:xfrm>
            <a:off x="383458" y="6164831"/>
            <a:ext cx="11605200" cy="646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C has to move FAST to get to the handoff point. R tries to get OUTSIDE where C started.</a:t>
            </a:r>
            <a:endParaRPr/>
          </a:p>
          <a:p>
            <a:pPr indent="0" lvl="0" marL="0" marR="0" rtl="0" algn="ctr">
              <a:spcBef>
                <a:spcPts val="0"/>
              </a:spcBef>
              <a:spcAft>
                <a:spcPts val="0"/>
              </a:spcAft>
              <a:buNone/>
            </a:pPr>
            <a:r>
              <a:rPr lang="en-US" sz="1800">
                <a:solidFill>
                  <a:schemeClr val="dk1"/>
                </a:solidFill>
                <a:latin typeface="Calibri"/>
                <a:ea typeface="Calibri"/>
                <a:cs typeface="Calibri"/>
                <a:sym typeface="Calibri"/>
              </a:rPr>
              <a:t>If D is still covered, look for B who stays shallow.</a:t>
            </a:r>
            <a:endParaRPr/>
          </a:p>
        </p:txBody>
      </p:sp>
      <p:cxnSp>
        <p:nvCxnSpPr>
          <p:cNvPr id="488" name="Google Shape;488;p20"/>
          <p:cNvCxnSpPr>
            <a:stCxn id="482" idx="0"/>
          </p:cNvCxnSpPr>
          <p:nvPr/>
        </p:nvCxnSpPr>
        <p:spPr>
          <a:xfrm flipH="1" rot="10800000">
            <a:off x="3687011" y="2309325"/>
            <a:ext cx="4929000" cy="938700"/>
          </a:xfrm>
          <a:prstGeom prst="straightConnector1">
            <a:avLst/>
          </a:prstGeom>
          <a:noFill/>
          <a:ln cap="flat" cmpd="sng" w="101600">
            <a:solidFill>
              <a:schemeClr val="dk1"/>
            </a:solidFill>
            <a:prstDash val="solid"/>
            <a:miter lim="800000"/>
            <a:headEnd len="sm" w="sm" type="none"/>
            <a:tailEnd len="med" w="med" type="triangle"/>
          </a:ln>
        </p:spPr>
      </p:cxnSp>
      <p:cxnSp>
        <p:nvCxnSpPr>
          <p:cNvPr id="489" name="Google Shape;489;p20"/>
          <p:cNvCxnSpPr>
            <a:stCxn id="478" idx="0"/>
          </p:cNvCxnSpPr>
          <p:nvPr/>
        </p:nvCxnSpPr>
        <p:spPr>
          <a:xfrm flipH="1" rot="10800000">
            <a:off x="1311339" y="1378125"/>
            <a:ext cx="4151700" cy="1869900"/>
          </a:xfrm>
          <a:prstGeom prst="straightConnector1">
            <a:avLst/>
          </a:prstGeom>
          <a:noFill/>
          <a:ln cap="flat" cmpd="sng" w="101600">
            <a:solidFill>
              <a:schemeClr val="dk1"/>
            </a:solidFill>
            <a:prstDash val="solid"/>
            <a:miter lim="800000"/>
            <a:headEnd len="sm" w="sm" type="none"/>
            <a:tailEnd len="med" w="med" type="stealth"/>
          </a:ln>
        </p:spPr>
      </p:cxnSp>
      <p:cxnSp>
        <p:nvCxnSpPr>
          <p:cNvPr id="490" name="Google Shape;490;p20"/>
          <p:cNvCxnSpPr/>
          <p:nvPr/>
        </p:nvCxnSpPr>
        <p:spPr>
          <a:xfrm>
            <a:off x="6028486" y="4302349"/>
            <a:ext cx="1635900" cy="744600"/>
          </a:xfrm>
          <a:prstGeom prst="straightConnector1">
            <a:avLst/>
          </a:prstGeom>
          <a:noFill/>
          <a:ln cap="flat" cmpd="sng" w="101600">
            <a:solidFill>
              <a:schemeClr val="dk1"/>
            </a:solidFill>
            <a:prstDash val="solid"/>
            <a:miter lim="800000"/>
            <a:headEnd len="sm" w="sm" type="none"/>
            <a:tailEnd len="sm" w="sm" type="none"/>
          </a:ln>
        </p:spPr>
      </p:cxnSp>
      <p:cxnSp>
        <p:nvCxnSpPr>
          <p:cNvPr id="491" name="Google Shape;491;p20"/>
          <p:cNvCxnSpPr/>
          <p:nvPr/>
        </p:nvCxnSpPr>
        <p:spPr>
          <a:xfrm rot="10800000">
            <a:off x="10991946" y="2020425"/>
            <a:ext cx="0" cy="1227600"/>
          </a:xfrm>
          <a:prstGeom prst="straightConnector1">
            <a:avLst/>
          </a:prstGeom>
          <a:noFill/>
          <a:ln cap="flat" cmpd="sng" w="101600">
            <a:solidFill>
              <a:schemeClr val="dk1"/>
            </a:solidFill>
            <a:prstDash val="solid"/>
            <a:miter lim="800000"/>
            <a:headEnd len="sm" w="sm" type="none"/>
            <a:tailEnd len="sm" w="sm" type="none"/>
          </a:ln>
        </p:spPr>
      </p:cxnSp>
      <p:cxnSp>
        <p:nvCxnSpPr>
          <p:cNvPr id="492" name="Google Shape;492;p20"/>
          <p:cNvCxnSpPr/>
          <p:nvPr/>
        </p:nvCxnSpPr>
        <p:spPr>
          <a:xfrm flipH="1">
            <a:off x="10550646" y="2020529"/>
            <a:ext cx="441300" cy="503400"/>
          </a:xfrm>
          <a:prstGeom prst="straightConnector1">
            <a:avLst/>
          </a:prstGeom>
          <a:noFill/>
          <a:ln cap="flat" cmpd="sng" w="101600">
            <a:solidFill>
              <a:schemeClr val="dk1"/>
            </a:solidFill>
            <a:prstDash val="solid"/>
            <a:miter lim="800000"/>
            <a:headEnd len="sm" w="sm" type="none"/>
            <a:tailEnd len="med" w="med" type="triangle"/>
          </a:ln>
        </p:spPr>
      </p:cxn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8" name="Shape 498"/>
        <p:cNvGrpSpPr/>
        <p:nvPr/>
      </p:nvGrpSpPr>
      <p:grpSpPr>
        <a:xfrm>
          <a:off x="0" y="0"/>
          <a:ext cx="0" cy="0"/>
          <a:chOff x="0" y="0"/>
          <a:chExt cx="0" cy="0"/>
        </a:xfrm>
      </p:grpSpPr>
      <p:sp>
        <p:nvSpPr>
          <p:cNvPr id="499" name="Google Shape;499;p21"/>
          <p:cNvSpPr txBox="1"/>
          <p:nvPr>
            <p:ph type="title"/>
          </p:nvPr>
        </p:nvSpPr>
        <p:spPr>
          <a:xfrm>
            <a:off x="165103" y="226838"/>
            <a:ext cx="11823600" cy="754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Run-Fake Jet, ______ Stretch Left</a:t>
            </a:r>
            <a:endParaRPr/>
          </a:p>
        </p:txBody>
      </p:sp>
      <p:sp>
        <p:nvSpPr>
          <p:cNvPr id="500" name="Google Shape;500;p21"/>
          <p:cNvSpPr/>
          <p:nvPr/>
        </p:nvSpPr>
        <p:spPr>
          <a:xfrm>
            <a:off x="5765834" y="3248025"/>
            <a:ext cx="641400" cy="5943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C</a:t>
            </a:r>
            <a:endParaRPr b="1" sz="1800">
              <a:solidFill>
                <a:schemeClr val="lt1"/>
              </a:solidFill>
              <a:latin typeface="Calibri"/>
              <a:ea typeface="Calibri"/>
              <a:cs typeface="Calibri"/>
              <a:sym typeface="Calibri"/>
            </a:endParaRPr>
          </a:p>
        </p:txBody>
      </p:sp>
      <p:sp>
        <p:nvSpPr>
          <p:cNvPr id="501" name="Google Shape;501;p21"/>
          <p:cNvSpPr/>
          <p:nvPr/>
        </p:nvSpPr>
        <p:spPr>
          <a:xfrm>
            <a:off x="990639" y="3248025"/>
            <a:ext cx="641400" cy="5943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A</a:t>
            </a:r>
            <a:endParaRPr b="1" sz="1800">
              <a:solidFill>
                <a:schemeClr val="lt1"/>
              </a:solidFill>
              <a:latin typeface="Calibri"/>
              <a:ea typeface="Calibri"/>
              <a:cs typeface="Calibri"/>
              <a:sym typeface="Calibri"/>
            </a:endParaRPr>
          </a:p>
        </p:txBody>
      </p:sp>
      <p:sp>
        <p:nvSpPr>
          <p:cNvPr id="502" name="Google Shape;502;p21"/>
          <p:cNvSpPr/>
          <p:nvPr/>
        </p:nvSpPr>
        <p:spPr>
          <a:xfrm>
            <a:off x="10671304" y="3248025"/>
            <a:ext cx="641400" cy="5943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D</a:t>
            </a:r>
            <a:endParaRPr b="1" sz="1800">
              <a:solidFill>
                <a:schemeClr val="lt1"/>
              </a:solidFill>
              <a:latin typeface="Calibri"/>
              <a:ea typeface="Calibri"/>
              <a:cs typeface="Calibri"/>
              <a:sym typeface="Calibri"/>
            </a:endParaRPr>
          </a:p>
        </p:txBody>
      </p:sp>
      <p:sp>
        <p:nvSpPr>
          <p:cNvPr id="503" name="Google Shape;503;p21"/>
          <p:cNvSpPr/>
          <p:nvPr/>
        </p:nvSpPr>
        <p:spPr>
          <a:xfrm>
            <a:off x="8218569" y="3248025"/>
            <a:ext cx="641400" cy="59430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C</a:t>
            </a:r>
            <a:endParaRPr b="1" sz="1800">
              <a:solidFill>
                <a:schemeClr val="lt1"/>
              </a:solidFill>
              <a:latin typeface="Calibri"/>
              <a:ea typeface="Calibri"/>
              <a:cs typeface="Calibri"/>
              <a:sym typeface="Calibri"/>
            </a:endParaRPr>
          </a:p>
        </p:txBody>
      </p:sp>
      <p:sp>
        <p:nvSpPr>
          <p:cNvPr id="504" name="Google Shape;504;p21"/>
          <p:cNvSpPr/>
          <p:nvPr/>
        </p:nvSpPr>
        <p:spPr>
          <a:xfrm>
            <a:off x="5765834" y="4950767"/>
            <a:ext cx="641400" cy="5943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R</a:t>
            </a:r>
            <a:endParaRPr b="1" sz="1800">
              <a:solidFill>
                <a:schemeClr val="lt1"/>
              </a:solidFill>
              <a:latin typeface="Calibri"/>
              <a:ea typeface="Calibri"/>
              <a:cs typeface="Calibri"/>
              <a:sym typeface="Calibri"/>
            </a:endParaRPr>
          </a:p>
        </p:txBody>
      </p:sp>
      <p:sp>
        <p:nvSpPr>
          <p:cNvPr id="505" name="Google Shape;505;p21"/>
          <p:cNvSpPr/>
          <p:nvPr/>
        </p:nvSpPr>
        <p:spPr>
          <a:xfrm>
            <a:off x="3394886" y="3248025"/>
            <a:ext cx="641400" cy="59430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B</a:t>
            </a:r>
            <a:endParaRPr b="1" sz="1800">
              <a:solidFill>
                <a:schemeClr val="lt1"/>
              </a:solidFill>
              <a:latin typeface="Calibri"/>
              <a:ea typeface="Calibri"/>
              <a:cs typeface="Calibri"/>
              <a:sym typeface="Calibri"/>
            </a:endParaRPr>
          </a:p>
        </p:txBody>
      </p:sp>
      <p:pic>
        <p:nvPicPr>
          <p:cNvPr descr="Football with solid fill" id="506" name="Google Shape;506;p21"/>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507" name="Google Shape;507;p21"/>
          <p:cNvSpPr/>
          <p:nvPr/>
        </p:nvSpPr>
        <p:spPr>
          <a:xfrm rot="-9076330">
            <a:off x="2503652" y="3890490"/>
            <a:ext cx="3494646" cy="1097435"/>
          </a:xfrm>
          <a:prstGeom prst="arc">
            <a:avLst>
              <a:gd fmla="val 10818194" name="adj1"/>
              <a:gd fmla="val 21146015"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508" name="Google Shape;508;p21"/>
          <p:cNvSpPr/>
          <p:nvPr/>
        </p:nvSpPr>
        <p:spPr>
          <a:xfrm flipH="1" rot="1378363">
            <a:off x="3951535" y="3765810"/>
            <a:ext cx="2080994" cy="593914"/>
          </a:xfrm>
          <a:custGeom>
            <a:rect b="b" l="l" r="r" t="t"/>
            <a:pathLst>
              <a:path extrusionOk="0" h="594360" w="2082557">
                <a:moveTo>
                  <a:pt x="0" y="484101"/>
                </a:moveTo>
                <a:cubicBezTo>
                  <a:pt x="70956" y="290080"/>
                  <a:pt x="140549" y="101738"/>
                  <a:pt x="197114" y="110266"/>
                </a:cubicBezTo>
                <a:cubicBezTo>
                  <a:pt x="248937" y="121646"/>
                  <a:pt x="249620" y="550400"/>
                  <a:pt x="299956" y="550071"/>
                </a:cubicBezTo>
                <a:cubicBezTo>
                  <a:pt x="332638" y="557211"/>
                  <a:pt x="391066" y="119282"/>
                  <a:pt x="437079" y="110266"/>
                </a:cubicBezTo>
                <a:cubicBezTo>
                  <a:pt x="477110" y="99830"/>
                  <a:pt x="537827" y="528194"/>
                  <a:pt x="574203" y="506092"/>
                </a:cubicBezTo>
                <a:cubicBezTo>
                  <a:pt x="623278" y="488336"/>
                  <a:pt x="668917" y="-21137"/>
                  <a:pt x="702755" y="314"/>
                </a:cubicBezTo>
                <a:cubicBezTo>
                  <a:pt x="731532" y="13694"/>
                  <a:pt x="740050" y="585969"/>
                  <a:pt x="797028" y="594052"/>
                </a:cubicBezTo>
                <a:cubicBezTo>
                  <a:pt x="846856" y="607152"/>
                  <a:pt x="948997" y="106733"/>
                  <a:pt x="1002712" y="88275"/>
                </a:cubicBezTo>
                <a:cubicBezTo>
                  <a:pt x="1057672" y="86125"/>
                  <a:pt x="1039740" y="549127"/>
                  <a:pt x="1071273" y="550071"/>
                </a:cubicBezTo>
                <a:cubicBezTo>
                  <a:pt x="1112294" y="553440"/>
                  <a:pt x="1224589" y="115171"/>
                  <a:pt x="1259818" y="110266"/>
                </a:cubicBezTo>
                <a:cubicBezTo>
                  <a:pt x="1309580" y="119966"/>
                  <a:pt x="1299193" y="595109"/>
                  <a:pt x="1345519" y="572063"/>
                </a:cubicBezTo>
                <a:cubicBezTo>
                  <a:pt x="1395246" y="561393"/>
                  <a:pt x="1496379" y="45041"/>
                  <a:pt x="1542634" y="22304"/>
                </a:cubicBezTo>
                <a:cubicBezTo>
                  <a:pt x="1600984" y="2828"/>
                  <a:pt x="1628678" y="482493"/>
                  <a:pt x="1662617" y="484101"/>
                </a:cubicBezTo>
                <a:cubicBezTo>
                  <a:pt x="1693908" y="484592"/>
                  <a:pt x="1717417" y="24358"/>
                  <a:pt x="1748319" y="22304"/>
                </a:cubicBezTo>
                <a:cubicBezTo>
                  <a:pt x="1772459" y="18325"/>
                  <a:pt x="1783860" y="452281"/>
                  <a:pt x="1834020" y="462111"/>
                </a:cubicBezTo>
                <a:cubicBezTo>
                  <a:pt x="1881376" y="462804"/>
                  <a:pt x="1986879" y="67937"/>
                  <a:pt x="2031135" y="44294"/>
                </a:cubicBezTo>
                <a:cubicBezTo>
                  <a:pt x="2063275" y="38902"/>
                  <a:pt x="2083718" y="180813"/>
                  <a:pt x="2082557" y="330168"/>
                </a:cubicBezTo>
              </a:path>
            </a:pathLst>
          </a:custGeom>
          <a:noFill/>
          <a:ln cap="flat" cmpd="dbl"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09" name="Google Shape;509;p21"/>
          <p:cNvSpPr/>
          <p:nvPr/>
        </p:nvSpPr>
        <p:spPr>
          <a:xfrm>
            <a:off x="5916220" y="3737862"/>
            <a:ext cx="3981180" cy="836670"/>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10" name="Google Shape;510;p21"/>
          <p:cNvSpPr txBox="1"/>
          <p:nvPr/>
        </p:nvSpPr>
        <p:spPr>
          <a:xfrm>
            <a:off x="383458" y="6164831"/>
            <a:ext cx="116052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Fake to B, handoff to R</a:t>
            </a:r>
            <a:endParaRPr/>
          </a:p>
        </p:txBody>
      </p:sp>
      <p:cxnSp>
        <p:nvCxnSpPr>
          <p:cNvPr id="511" name="Google Shape;511;p21"/>
          <p:cNvCxnSpPr/>
          <p:nvPr/>
        </p:nvCxnSpPr>
        <p:spPr>
          <a:xfrm rot="10800000">
            <a:off x="4976493" y="2176773"/>
            <a:ext cx="3516600" cy="1032600"/>
          </a:xfrm>
          <a:prstGeom prst="straightConnector1">
            <a:avLst/>
          </a:prstGeom>
          <a:noFill/>
          <a:ln cap="flat" cmpd="sng" w="101600">
            <a:solidFill>
              <a:schemeClr val="dk1"/>
            </a:solidFill>
            <a:prstDash val="solid"/>
            <a:miter lim="800000"/>
            <a:headEnd len="sm" w="sm" type="none"/>
            <a:tailEnd len="med" w="med" type="triangle"/>
          </a:ln>
        </p:spPr>
      </p:cxnSp>
      <p:cxnSp>
        <p:nvCxnSpPr>
          <p:cNvPr id="512" name="Google Shape;512;p21"/>
          <p:cNvCxnSpPr>
            <a:stCxn id="502" idx="0"/>
          </p:cNvCxnSpPr>
          <p:nvPr/>
        </p:nvCxnSpPr>
        <p:spPr>
          <a:xfrm rot="10800000">
            <a:off x="6529204" y="1385625"/>
            <a:ext cx="4462800" cy="1862400"/>
          </a:xfrm>
          <a:prstGeom prst="straightConnector1">
            <a:avLst/>
          </a:prstGeom>
          <a:noFill/>
          <a:ln cap="flat" cmpd="sng" w="101600">
            <a:solidFill>
              <a:schemeClr val="dk1"/>
            </a:solidFill>
            <a:prstDash val="solid"/>
            <a:miter lim="800000"/>
            <a:headEnd len="sm" w="sm" type="none"/>
            <a:tailEnd len="med" w="med" type="stealth"/>
          </a:ln>
        </p:spPr>
      </p:cxnSp>
      <p:cxnSp>
        <p:nvCxnSpPr>
          <p:cNvPr id="513" name="Google Shape;513;p21"/>
          <p:cNvCxnSpPr/>
          <p:nvPr/>
        </p:nvCxnSpPr>
        <p:spPr>
          <a:xfrm flipH="1" rot="10800000">
            <a:off x="4321277" y="4329167"/>
            <a:ext cx="1725600" cy="621600"/>
          </a:xfrm>
          <a:prstGeom prst="straightConnector1">
            <a:avLst/>
          </a:prstGeom>
          <a:noFill/>
          <a:ln cap="flat" cmpd="sng" w="50800">
            <a:solidFill>
              <a:schemeClr val="dk1"/>
            </a:solidFill>
            <a:prstDash val="solid"/>
            <a:miter lim="800000"/>
            <a:headEnd len="sm" w="sm" type="none"/>
            <a:tailEnd len="sm" w="sm" type="none"/>
          </a:ln>
        </p:spPr>
      </p:cxnSp>
      <p:cxnSp>
        <p:nvCxnSpPr>
          <p:cNvPr id="514" name="Google Shape;514;p21"/>
          <p:cNvCxnSpPr/>
          <p:nvPr/>
        </p:nvCxnSpPr>
        <p:spPr>
          <a:xfrm rot="10800000">
            <a:off x="1317659" y="2020425"/>
            <a:ext cx="0" cy="1227600"/>
          </a:xfrm>
          <a:prstGeom prst="straightConnector1">
            <a:avLst/>
          </a:prstGeom>
          <a:noFill/>
          <a:ln cap="flat" cmpd="sng" w="101600">
            <a:solidFill>
              <a:schemeClr val="dk1"/>
            </a:solidFill>
            <a:prstDash val="solid"/>
            <a:miter lim="800000"/>
            <a:headEnd len="sm" w="sm" type="none"/>
            <a:tailEnd len="sm" w="sm" type="none"/>
          </a:ln>
        </p:spPr>
      </p:cxnSp>
      <p:cxnSp>
        <p:nvCxnSpPr>
          <p:cNvPr id="515" name="Google Shape;515;p21"/>
          <p:cNvCxnSpPr/>
          <p:nvPr/>
        </p:nvCxnSpPr>
        <p:spPr>
          <a:xfrm flipH="1" rot="10800000">
            <a:off x="1311280" y="1347916"/>
            <a:ext cx="1235100" cy="701700"/>
          </a:xfrm>
          <a:prstGeom prst="straightConnector1">
            <a:avLst/>
          </a:prstGeom>
          <a:noFill/>
          <a:ln cap="flat" cmpd="sng" w="101600">
            <a:solidFill>
              <a:schemeClr val="dk1"/>
            </a:solidFill>
            <a:prstDash val="solid"/>
            <a:miter lim="800000"/>
            <a:headEnd len="sm" w="sm" type="none"/>
            <a:tailEnd len="med" w="med" type="triangle"/>
          </a:ln>
        </p:spPr>
      </p:cxn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1" name="Shape 521"/>
        <p:cNvGrpSpPr/>
        <p:nvPr/>
      </p:nvGrpSpPr>
      <p:grpSpPr>
        <a:xfrm>
          <a:off x="0" y="0"/>
          <a:ext cx="0" cy="0"/>
          <a:chOff x="0" y="0"/>
          <a:chExt cx="0" cy="0"/>
        </a:xfrm>
      </p:grpSpPr>
      <p:sp>
        <p:nvSpPr>
          <p:cNvPr id="522" name="Google Shape;522;p22"/>
          <p:cNvSpPr/>
          <p:nvPr/>
        </p:nvSpPr>
        <p:spPr>
          <a:xfrm>
            <a:off x="5765834" y="3248025"/>
            <a:ext cx="641400" cy="5943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FFFFFF"/>
                </a:solidFill>
                <a:latin typeface="Calibri"/>
                <a:ea typeface="Calibri"/>
                <a:cs typeface="Calibri"/>
                <a:sym typeface="Calibri"/>
              </a:rPr>
              <a:t>Q</a:t>
            </a:r>
            <a:endParaRPr sz="1800">
              <a:solidFill>
                <a:schemeClr val="lt1"/>
              </a:solidFill>
              <a:latin typeface="Calibri"/>
              <a:ea typeface="Calibri"/>
              <a:cs typeface="Calibri"/>
              <a:sym typeface="Calibri"/>
            </a:endParaRPr>
          </a:p>
        </p:txBody>
      </p:sp>
      <p:sp>
        <p:nvSpPr>
          <p:cNvPr id="523" name="Google Shape;523;p22"/>
          <p:cNvSpPr/>
          <p:nvPr/>
        </p:nvSpPr>
        <p:spPr>
          <a:xfrm>
            <a:off x="990639" y="3248025"/>
            <a:ext cx="641400" cy="5943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A</a:t>
            </a:r>
            <a:endParaRPr b="1" sz="1800">
              <a:solidFill>
                <a:schemeClr val="lt1"/>
              </a:solidFill>
              <a:latin typeface="Calibri"/>
              <a:ea typeface="Calibri"/>
              <a:cs typeface="Calibri"/>
              <a:sym typeface="Calibri"/>
            </a:endParaRPr>
          </a:p>
        </p:txBody>
      </p:sp>
      <p:sp>
        <p:nvSpPr>
          <p:cNvPr id="524" name="Google Shape;524;p22"/>
          <p:cNvSpPr/>
          <p:nvPr/>
        </p:nvSpPr>
        <p:spPr>
          <a:xfrm>
            <a:off x="10671304" y="3248025"/>
            <a:ext cx="641400" cy="5943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FFFFFF"/>
                </a:solidFill>
                <a:latin typeface="Calibri"/>
                <a:ea typeface="Calibri"/>
                <a:cs typeface="Calibri"/>
                <a:sym typeface="Calibri"/>
              </a:rPr>
              <a:t>D</a:t>
            </a:r>
            <a:endParaRPr sz="1800">
              <a:solidFill>
                <a:schemeClr val="lt1"/>
              </a:solidFill>
              <a:latin typeface="Calibri"/>
              <a:ea typeface="Calibri"/>
              <a:cs typeface="Calibri"/>
              <a:sym typeface="Calibri"/>
            </a:endParaRPr>
          </a:p>
        </p:txBody>
      </p:sp>
      <p:sp>
        <p:nvSpPr>
          <p:cNvPr id="525" name="Google Shape;525;p22"/>
          <p:cNvSpPr/>
          <p:nvPr/>
        </p:nvSpPr>
        <p:spPr>
          <a:xfrm>
            <a:off x="8218569" y="3248025"/>
            <a:ext cx="641400" cy="59430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FFFFFF"/>
                </a:solidFill>
                <a:latin typeface="Calibri"/>
                <a:ea typeface="Calibri"/>
                <a:cs typeface="Calibri"/>
                <a:sym typeface="Calibri"/>
              </a:rPr>
              <a:t>C</a:t>
            </a:r>
            <a:endParaRPr sz="1800">
              <a:solidFill>
                <a:schemeClr val="lt1"/>
              </a:solidFill>
              <a:latin typeface="Calibri"/>
              <a:ea typeface="Calibri"/>
              <a:cs typeface="Calibri"/>
              <a:sym typeface="Calibri"/>
            </a:endParaRPr>
          </a:p>
        </p:txBody>
      </p:sp>
      <p:sp>
        <p:nvSpPr>
          <p:cNvPr id="526" name="Google Shape;526;p22"/>
          <p:cNvSpPr/>
          <p:nvPr/>
        </p:nvSpPr>
        <p:spPr>
          <a:xfrm>
            <a:off x="5765834" y="4950767"/>
            <a:ext cx="641400" cy="5943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FFFFFF"/>
                </a:solidFill>
                <a:latin typeface="Calibri"/>
                <a:ea typeface="Calibri"/>
                <a:cs typeface="Calibri"/>
                <a:sym typeface="Calibri"/>
              </a:rPr>
              <a:t>R</a:t>
            </a:r>
            <a:endParaRPr sz="1800">
              <a:solidFill>
                <a:schemeClr val="lt1"/>
              </a:solidFill>
              <a:latin typeface="Calibri"/>
              <a:ea typeface="Calibri"/>
              <a:cs typeface="Calibri"/>
              <a:sym typeface="Calibri"/>
            </a:endParaRPr>
          </a:p>
        </p:txBody>
      </p:sp>
      <p:sp>
        <p:nvSpPr>
          <p:cNvPr id="527" name="Google Shape;527;p22"/>
          <p:cNvSpPr/>
          <p:nvPr/>
        </p:nvSpPr>
        <p:spPr>
          <a:xfrm>
            <a:off x="3366311" y="3248025"/>
            <a:ext cx="641400" cy="59430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i="0" lang="en-US" sz="2800" u="none" cap="none" strike="noStrike">
                <a:solidFill>
                  <a:srgbClr val="FFFFFF"/>
                </a:solidFill>
                <a:latin typeface="Calibri"/>
                <a:ea typeface="Calibri"/>
                <a:cs typeface="Calibri"/>
                <a:sym typeface="Calibri"/>
              </a:rPr>
              <a:t>B</a:t>
            </a:r>
            <a:endParaRPr sz="1800">
              <a:solidFill>
                <a:schemeClr val="lt1"/>
              </a:solidFill>
              <a:latin typeface="Calibri"/>
              <a:ea typeface="Calibri"/>
              <a:cs typeface="Calibri"/>
              <a:sym typeface="Calibri"/>
            </a:endParaRPr>
          </a:p>
        </p:txBody>
      </p:sp>
      <p:pic>
        <p:nvPicPr>
          <p:cNvPr descr="Football with solid fill" id="528" name="Google Shape;528;p22"/>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529" name="Google Shape;529;p22"/>
          <p:cNvSpPr/>
          <p:nvPr/>
        </p:nvSpPr>
        <p:spPr>
          <a:xfrm flipH="1" rot="9222209">
            <a:off x="6195719" y="3961172"/>
            <a:ext cx="3664195" cy="1152080"/>
          </a:xfrm>
          <a:prstGeom prst="arc">
            <a:avLst>
              <a:gd fmla="val 10818194" name="adj1"/>
              <a:gd fmla="val 21146015"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530" name="Google Shape;530;p22"/>
          <p:cNvSpPr/>
          <p:nvPr/>
        </p:nvSpPr>
        <p:spPr>
          <a:xfrm flipH="1" rot="9895252">
            <a:off x="6179455" y="3560214"/>
            <a:ext cx="2081333" cy="715996"/>
          </a:xfrm>
          <a:custGeom>
            <a:rect b="b" l="l" r="r" t="t"/>
            <a:pathLst>
              <a:path extrusionOk="0" h="716417" w="2082557">
                <a:moveTo>
                  <a:pt x="0" y="583515"/>
                </a:moveTo>
                <a:cubicBezTo>
                  <a:pt x="62535" y="344786"/>
                  <a:pt x="142083" y="121548"/>
                  <a:pt x="197114" y="132910"/>
                </a:cubicBezTo>
                <a:cubicBezTo>
                  <a:pt x="248937" y="146548"/>
                  <a:pt x="249620" y="663362"/>
                  <a:pt x="299956" y="663033"/>
                </a:cubicBezTo>
                <a:cubicBezTo>
                  <a:pt x="335229" y="667643"/>
                  <a:pt x="389424" y="152507"/>
                  <a:pt x="437079" y="132910"/>
                </a:cubicBezTo>
                <a:cubicBezTo>
                  <a:pt x="470276" y="117230"/>
                  <a:pt x="532836" y="633502"/>
                  <a:pt x="574203" y="610022"/>
                </a:cubicBezTo>
                <a:cubicBezTo>
                  <a:pt x="630458" y="589355"/>
                  <a:pt x="669435" y="-25149"/>
                  <a:pt x="702755" y="379"/>
                </a:cubicBezTo>
                <a:cubicBezTo>
                  <a:pt x="737590" y="17696"/>
                  <a:pt x="739953" y="705043"/>
                  <a:pt x="797028" y="716046"/>
                </a:cubicBezTo>
                <a:cubicBezTo>
                  <a:pt x="846891" y="732488"/>
                  <a:pt x="954356" y="118917"/>
                  <a:pt x="1002712" y="106403"/>
                </a:cubicBezTo>
                <a:cubicBezTo>
                  <a:pt x="1053120" y="100198"/>
                  <a:pt x="1036017" y="660442"/>
                  <a:pt x="1071273" y="663033"/>
                </a:cubicBezTo>
                <a:cubicBezTo>
                  <a:pt x="1109908" y="666769"/>
                  <a:pt x="1214885" y="129126"/>
                  <a:pt x="1259818" y="132910"/>
                </a:cubicBezTo>
                <a:cubicBezTo>
                  <a:pt x="1311629" y="146413"/>
                  <a:pt x="1299766" y="721531"/>
                  <a:pt x="1345519" y="689541"/>
                </a:cubicBezTo>
                <a:cubicBezTo>
                  <a:pt x="1399159" y="681888"/>
                  <a:pt x="1491142" y="46217"/>
                  <a:pt x="1542634" y="26884"/>
                </a:cubicBezTo>
                <a:cubicBezTo>
                  <a:pt x="1600984" y="4398"/>
                  <a:pt x="1628678" y="581907"/>
                  <a:pt x="1662617" y="583515"/>
                </a:cubicBezTo>
                <a:cubicBezTo>
                  <a:pt x="1695196" y="583795"/>
                  <a:pt x="1714127" y="27421"/>
                  <a:pt x="1748319" y="26884"/>
                </a:cubicBezTo>
                <a:cubicBezTo>
                  <a:pt x="1772861" y="22181"/>
                  <a:pt x="1782468" y="543589"/>
                  <a:pt x="1834020" y="557009"/>
                </a:cubicBezTo>
                <a:cubicBezTo>
                  <a:pt x="1881408" y="558015"/>
                  <a:pt x="1983905" y="83285"/>
                  <a:pt x="2031135" y="53390"/>
                </a:cubicBezTo>
                <a:cubicBezTo>
                  <a:pt x="2061220" y="47157"/>
                  <a:pt x="2102842" y="231216"/>
                  <a:pt x="2082557" y="397971"/>
                </a:cubicBezTo>
              </a:path>
            </a:pathLst>
          </a:custGeom>
          <a:noFill/>
          <a:ln cap="flat" cmpd="dbl"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31" name="Google Shape;531;p22"/>
          <p:cNvSpPr/>
          <p:nvPr/>
        </p:nvSpPr>
        <p:spPr>
          <a:xfrm flipH="1">
            <a:off x="2467294" y="3399123"/>
            <a:ext cx="3513951" cy="836670"/>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32" name="Google Shape;532;p22"/>
          <p:cNvSpPr txBox="1"/>
          <p:nvPr/>
        </p:nvSpPr>
        <p:spPr>
          <a:xfrm>
            <a:off x="383458" y="6164831"/>
            <a:ext cx="116052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C has to move FAST to get to the handoff point. R tries to get OUTSIDE where C started.</a:t>
            </a:r>
            <a:endParaRPr/>
          </a:p>
        </p:txBody>
      </p:sp>
      <p:cxnSp>
        <p:nvCxnSpPr>
          <p:cNvPr id="533" name="Google Shape;533;p22"/>
          <p:cNvCxnSpPr>
            <a:stCxn id="527" idx="0"/>
          </p:cNvCxnSpPr>
          <p:nvPr/>
        </p:nvCxnSpPr>
        <p:spPr>
          <a:xfrm flipH="1" rot="10800000">
            <a:off x="3687011" y="2309325"/>
            <a:ext cx="4929000" cy="938700"/>
          </a:xfrm>
          <a:prstGeom prst="straightConnector1">
            <a:avLst/>
          </a:prstGeom>
          <a:noFill/>
          <a:ln cap="flat" cmpd="sng" w="101600">
            <a:solidFill>
              <a:schemeClr val="dk1"/>
            </a:solidFill>
            <a:prstDash val="solid"/>
            <a:miter lim="800000"/>
            <a:headEnd len="sm" w="sm" type="none"/>
            <a:tailEnd len="med" w="med" type="triangle"/>
          </a:ln>
        </p:spPr>
      </p:cxnSp>
      <p:cxnSp>
        <p:nvCxnSpPr>
          <p:cNvPr id="534" name="Google Shape;534;p22"/>
          <p:cNvCxnSpPr>
            <a:stCxn id="523" idx="0"/>
          </p:cNvCxnSpPr>
          <p:nvPr/>
        </p:nvCxnSpPr>
        <p:spPr>
          <a:xfrm flipH="1" rot="10800000">
            <a:off x="1311339" y="1378125"/>
            <a:ext cx="4151700" cy="1869900"/>
          </a:xfrm>
          <a:prstGeom prst="straightConnector1">
            <a:avLst/>
          </a:prstGeom>
          <a:noFill/>
          <a:ln cap="flat" cmpd="sng" w="101600">
            <a:solidFill>
              <a:schemeClr val="dk1"/>
            </a:solidFill>
            <a:prstDash val="solid"/>
            <a:miter lim="800000"/>
            <a:headEnd len="sm" w="sm" type="none"/>
            <a:tailEnd len="med" w="med" type="stealth"/>
          </a:ln>
        </p:spPr>
      </p:cxnSp>
      <p:sp>
        <p:nvSpPr>
          <p:cNvPr id="535" name="Google Shape;535;p22"/>
          <p:cNvSpPr txBox="1"/>
          <p:nvPr/>
        </p:nvSpPr>
        <p:spPr>
          <a:xfrm>
            <a:off x="165103" y="226838"/>
            <a:ext cx="11823600" cy="754200"/>
          </a:xfrm>
          <a:prstGeom prst="rect">
            <a:avLst/>
          </a:prstGeom>
          <a:noFill/>
          <a:ln>
            <a:noFill/>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dk1"/>
              </a:buClr>
              <a:buSzPts val="3600"/>
              <a:buFont typeface="Calibri"/>
              <a:buNone/>
            </a:pPr>
            <a:r>
              <a:rPr b="1" lang="en-US" sz="3600">
                <a:solidFill>
                  <a:schemeClr val="dk1"/>
                </a:solidFill>
                <a:latin typeface="Calibri"/>
                <a:ea typeface="Calibri"/>
                <a:cs typeface="Calibri"/>
                <a:sym typeface="Calibri"/>
              </a:rPr>
              <a:t>Run-Fake Jet, ______ Stretch Right</a:t>
            </a:r>
            <a:endParaRPr/>
          </a:p>
        </p:txBody>
      </p:sp>
      <p:cxnSp>
        <p:nvCxnSpPr>
          <p:cNvPr id="536" name="Google Shape;536;p22"/>
          <p:cNvCxnSpPr/>
          <p:nvPr/>
        </p:nvCxnSpPr>
        <p:spPr>
          <a:xfrm rot="10800000">
            <a:off x="6095971" y="4214147"/>
            <a:ext cx="1484700" cy="1033800"/>
          </a:xfrm>
          <a:prstGeom prst="straightConnector1">
            <a:avLst/>
          </a:prstGeom>
          <a:noFill/>
          <a:ln cap="flat" cmpd="sng" w="50800">
            <a:solidFill>
              <a:schemeClr val="dk1"/>
            </a:solidFill>
            <a:prstDash val="solid"/>
            <a:miter lim="800000"/>
            <a:headEnd len="sm" w="sm" type="none"/>
            <a:tailEnd len="sm" w="sm" type="none"/>
          </a:ln>
        </p:spPr>
      </p:cxnSp>
      <p:cxnSp>
        <p:nvCxnSpPr>
          <p:cNvPr id="537" name="Google Shape;537;p22"/>
          <p:cNvCxnSpPr/>
          <p:nvPr/>
        </p:nvCxnSpPr>
        <p:spPr>
          <a:xfrm rot="10800000">
            <a:off x="11042684" y="2041361"/>
            <a:ext cx="0" cy="1227600"/>
          </a:xfrm>
          <a:prstGeom prst="straightConnector1">
            <a:avLst/>
          </a:prstGeom>
          <a:noFill/>
          <a:ln cap="flat" cmpd="sng" w="101600">
            <a:solidFill>
              <a:schemeClr val="dk1"/>
            </a:solidFill>
            <a:prstDash val="solid"/>
            <a:miter lim="800000"/>
            <a:headEnd len="sm" w="sm" type="none"/>
            <a:tailEnd len="sm" w="sm" type="none"/>
          </a:ln>
        </p:spPr>
      </p:cxnSp>
      <p:cxnSp>
        <p:nvCxnSpPr>
          <p:cNvPr id="538" name="Google Shape;538;p22"/>
          <p:cNvCxnSpPr/>
          <p:nvPr/>
        </p:nvCxnSpPr>
        <p:spPr>
          <a:xfrm rot="10800000">
            <a:off x="10058384" y="1280692"/>
            <a:ext cx="984300" cy="799200"/>
          </a:xfrm>
          <a:prstGeom prst="straightConnector1">
            <a:avLst/>
          </a:prstGeom>
          <a:noFill/>
          <a:ln cap="flat" cmpd="sng" w="101600">
            <a:solidFill>
              <a:schemeClr val="dk1"/>
            </a:solidFill>
            <a:prstDash val="solid"/>
            <a:miter lim="800000"/>
            <a:headEnd len="sm" w="sm" type="none"/>
            <a:tailEnd len="med" w="med" type="triangle"/>
          </a:ln>
        </p:spPr>
      </p:cxn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4" name="Shape 544"/>
        <p:cNvGrpSpPr/>
        <p:nvPr/>
      </p:nvGrpSpPr>
      <p:grpSpPr>
        <a:xfrm>
          <a:off x="0" y="0"/>
          <a:ext cx="0" cy="0"/>
          <a:chOff x="0" y="0"/>
          <a:chExt cx="0" cy="0"/>
        </a:xfrm>
      </p:grpSpPr>
      <p:sp>
        <p:nvSpPr>
          <p:cNvPr id="545" name="Google Shape;545;p23"/>
          <p:cNvSpPr txBox="1"/>
          <p:nvPr>
            <p:ph type="title"/>
          </p:nvPr>
        </p:nvSpPr>
        <p:spPr>
          <a:xfrm>
            <a:off x="165103" y="226838"/>
            <a:ext cx="11823600" cy="754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Run- ______ Jet Sweep Right</a:t>
            </a:r>
            <a:endParaRPr/>
          </a:p>
        </p:txBody>
      </p:sp>
      <p:sp>
        <p:nvSpPr>
          <p:cNvPr id="546" name="Google Shape;546;p23"/>
          <p:cNvSpPr/>
          <p:nvPr/>
        </p:nvSpPr>
        <p:spPr>
          <a:xfrm>
            <a:off x="5765834" y="3248025"/>
            <a:ext cx="641400" cy="5943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FFFFFF"/>
                </a:solidFill>
                <a:latin typeface="Calibri"/>
                <a:ea typeface="Calibri"/>
                <a:cs typeface="Calibri"/>
                <a:sym typeface="Calibri"/>
              </a:rPr>
              <a:t>Q</a:t>
            </a:r>
            <a:endParaRPr sz="1800">
              <a:solidFill>
                <a:schemeClr val="lt1"/>
              </a:solidFill>
              <a:latin typeface="Calibri"/>
              <a:ea typeface="Calibri"/>
              <a:cs typeface="Calibri"/>
              <a:sym typeface="Calibri"/>
            </a:endParaRPr>
          </a:p>
        </p:txBody>
      </p:sp>
      <p:sp>
        <p:nvSpPr>
          <p:cNvPr id="547" name="Google Shape;547;p23"/>
          <p:cNvSpPr/>
          <p:nvPr/>
        </p:nvSpPr>
        <p:spPr>
          <a:xfrm>
            <a:off x="990639" y="3248025"/>
            <a:ext cx="641400" cy="5943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FFFFFF"/>
                </a:solidFill>
                <a:latin typeface="Calibri"/>
                <a:ea typeface="Calibri"/>
                <a:cs typeface="Calibri"/>
                <a:sym typeface="Calibri"/>
              </a:rPr>
              <a:t>A</a:t>
            </a:r>
            <a:endParaRPr sz="1800">
              <a:solidFill>
                <a:schemeClr val="lt1"/>
              </a:solidFill>
              <a:latin typeface="Calibri"/>
              <a:ea typeface="Calibri"/>
              <a:cs typeface="Calibri"/>
              <a:sym typeface="Calibri"/>
            </a:endParaRPr>
          </a:p>
        </p:txBody>
      </p:sp>
      <p:sp>
        <p:nvSpPr>
          <p:cNvPr id="548" name="Google Shape;548;p23"/>
          <p:cNvSpPr/>
          <p:nvPr/>
        </p:nvSpPr>
        <p:spPr>
          <a:xfrm>
            <a:off x="10671304" y="3248025"/>
            <a:ext cx="641400" cy="5943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FFFFFF"/>
                </a:solidFill>
                <a:latin typeface="Calibri"/>
                <a:ea typeface="Calibri"/>
                <a:cs typeface="Calibri"/>
                <a:sym typeface="Calibri"/>
              </a:rPr>
              <a:t>D</a:t>
            </a:r>
            <a:endParaRPr sz="1800">
              <a:solidFill>
                <a:schemeClr val="lt1"/>
              </a:solidFill>
              <a:latin typeface="Calibri"/>
              <a:ea typeface="Calibri"/>
              <a:cs typeface="Calibri"/>
              <a:sym typeface="Calibri"/>
            </a:endParaRPr>
          </a:p>
        </p:txBody>
      </p:sp>
      <p:sp>
        <p:nvSpPr>
          <p:cNvPr id="549" name="Google Shape;549;p23"/>
          <p:cNvSpPr/>
          <p:nvPr/>
        </p:nvSpPr>
        <p:spPr>
          <a:xfrm>
            <a:off x="8218569" y="3248025"/>
            <a:ext cx="641400" cy="59430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FFFFFF"/>
                </a:solidFill>
                <a:latin typeface="Calibri"/>
                <a:ea typeface="Calibri"/>
                <a:cs typeface="Calibri"/>
                <a:sym typeface="Calibri"/>
              </a:rPr>
              <a:t>C</a:t>
            </a:r>
            <a:endParaRPr sz="1800">
              <a:solidFill>
                <a:schemeClr val="lt1"/>
              </a:solidFill>
              <a:latin typeface="Calibri"/>
              <a:ea typeface="Calibri"/>
              <a:cs typeface="Calibri"/>
              <a:sym typeface="Calibri"/>
            </a:endParaRPr>
          </a:p>
        </p:txBody>
      </p:sp>
      <p:sp>
        <p:nvSpPr>
          <p:cNvPr id="550" name="Google Shape;550;p23"/>
          <p:cNvSpPr/>
          <p:nvPr/>
        </p:nvSpPr>
        <p:spPr>
          <a:xfrm>
            <a:off x="5765834" y="4950767"/>
            <a:ext cx="641400" cy="5943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FFFFFF"/>
                </a:solidFill>
                <a:latin typeface="Calibri"/>
                <a:ea typeface="Calibri"/>
                <a:cs typeface="Calibri"/>
                <a:sym typeface="Calibri"/>
              </a:rPr>
              <a:t>R</a:t>
            </a:r>
            <a:endParaRPr sz="1800">
              <a:solidFill>
                <a:schemeClr val="lt1"/>
              </a:solidFill>
              <a:latin typeface="Calibri"/>
              <a:ea typeface="Calibri"/>
              <a:cs typeface="Calibri"/>
              <a:sym typeface="Calibri"/>
            </a:endParaRPr>
          </a:p>
        </p:txBody>
      </p:sp>
      <p:sp>
        <p:nvSpPr>
          <p:cNvPr id="551" name="Google Shape;551;p23"/>
          <p:cNvSpPr/>
          <p:nvPr/>
        </p:nvSpPr>
        <p:spPr>
          <a:xfrm>
            <a:off x="3366311" y="3248025"/>
            <a:ext cx="641400" cy="59430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FFFFFF"/>
                </a:solidFill>
                <a:latin typeface="Calibri"/>
                <a:ea typeface="Calibri"/>
                <a:cs typeface="Calibri"/>
                <a:sym typeface="Calibri"/>
              </a:rPr>
              <a:t>B</a:t>
            </a:r>
            <a:endParaRPr sz="1800">
              <a:solidFill>
                <a:schemeClr val="lt1"/>
              </a:solidFill>
              <a:latin typeface="Calibri"/>
              <a:ea typeface="Calibri"/>
              <a:cs typeface="Calibri"/>
              <a:sym typeface="Calibri"/>
            </a:endParaRPr>
          </a:p>
        </p:txBody>
      </p:sp>
      <p:pic>
        <p:nvPicPr>
          <p:cNvPr descr="Football with solid fill" id="552" name="Google Shape;552;p23"/>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553" name="Google Shape;553;p23"/>
          <p:cNvSpPr/>
          <p:nvPr/>
        </p:nvSpPr>
        <p:spPr>
          <a:xfrm rot="-9076330">
            <a:off x="2503652" y="3890490"/>
            <a:ext cx="3494646" cy="1097435"/>
          </a:xfrm>
          <a:prstGeom prst="arc">
            <a:avLst>
              <a:gd fmla="val 10818194" name="adj1"/>
              <a:gd fmla="val 21146015"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554" name="Google Shape;554;p23"/>
          <p:cNvSpPr/>
          <p:nvPr/>
        </p:nvSpPr>
        <p:spPr>
          <a:xfrm flipH="1" rot="1378363">
            <a:off x="3951535" y="3765810"/>
            <a:ext cx="2080994" cy="593914"/>
          </a:xfrm>
          <a:custGeom>
            <a:rect b="b" l="l" r="r" t="t"/>
            <a:pathLst>
              <a:path extrusionOk="0" h="594360" w="2082557">
                <a:moveTo>
                  <a:pt x="0" y="484101"/>
                </a:moveTo>
                <a:cubicBezTo>
                  <a:pt x="70956" y="290080"/>
                  <a:pt x="140549" y="101738"/>
                  <a:pt x="197114" y="110266"/>
                </a:cubicBezTo>
                <a:cubicBezTo>
                  <a:pt x="248937" y="121646"/>
                  <a:pt x="249620" y="550400"/>
                  <a:pt x="299956" y="550071"/>
                </a:cubicBezTo>
                <a:cubicBezTo>
                  <a:pt x="332638" y="557211"/>
                  <a:pt x="391066" y="119282"/>
                  <a:pt x="437079" y="110266"/>
                </a:cubicBezTo>
                <a:cubicBezTo>
                  <a:pt x="477110" y="99830"/>
                  <a:pt x="537827" y="528194"/>
                  <a:pt x="574203" y="506092"/>
                </a:cubicBezTo>
                <a:cubicBezTo>
                  <a:pt x="623278" y="488336"/>
                  <a:pt x="668917" y="-21137"/>
                  <a:pt x="702755" y="314"/>
                </a:cubicBezTo>
                <a:cubicBezTo>
                  <a:pt x="731532" y="13694"/>
                  <a:pt x="740050" y="585969"/>
                  <a:pt x="797028" y="594052"/>
                </a:cubicBezTo>
                <a:cubicBezTo>
                  <a:pt x="846856" y="607152"/>
                  <a:pt x="948997" y="106733"/>
                  <a:pt x="1002712" y="88275"/>
                </a:cubicBezTo>
                <a:cubicBezTo>
                  <a:pt x="1057672" y="86125"/>
                  <a:pt x="1039740" y="549127"/>
                  <a:pt x="1071273" y="550071"/>
                </a:cubicBezTo>
                <a:cubicBezTo>
                  <a:pt x="1112294" y="553440"/>
                  <a:pt x="1224589" y="115171"/>
                  <a:pt x="1259818" y="110266"/>
                </a:cubicBezTo>
                <a:cubicBezTo>
                  <a:pt x="1309580" y="119966"/>
                  <a:pt x="1299193" y="595109"/>
                  <a:pt x="1345519" y="572063"/>
                </a:cubicBezTo>
                <a:cubicBezTo>
                  <a:pt x="1395246" y="561393"/>
                  <a:pt x="1496379" y="45041"/>
                  <a:pt x="1542634" y="22304"/>
                </a:cubicBezTo>
                <a:cubicBezTo>
                  <a:pt x="1600984" y="2828"/>
                  <a:pt x="1628678" y="482493"/>
                  <a:pt x="1662617" y="484101"/>
                </a:cubicBezTo>
                <a:cubicBezTo>
                  <a:pt x="1693908" y="484592"/>
                  <a:pt x="1717417" y="24358"/>
                  <a:pt x="1748319" y="22304"/>
                </a:cubicBezTo>
                <a:cubicBezTo>
                  <a:pt x="1772459" y="18325"/>
                  <a:pt x="1783860" y="452281"/>
                  <a:pt x="1834020" y="462111"/>
                </a:cubicBezTo>
                <a:cubicBezTo>
                  <a:pt x="1881376" y="462804"/>
                  <a:pt x="1986879" y="67937"/>
                  <a:pt x="2031135" y="44294"/>
                </a:cubicBezTo>
                <a:cubicBezTo>
                  <a:pt x="2063275" y="38902"/>
                  <a:pt x="2083718" y="180813"/>
                  <a:pt x="2082557" y="330168"/>
                </a:cubicBezTo>
              </a:path>
            </a:pathLst>
          </a:custGeom>
          <a:noFill/>
          <a:ln cap="flat" cmpd="dbl"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55" name="Google Shape;555;p23"/>
          <p:cNvSpPr/>
          <p:nvPr/>
        </p:nvSpPr>
        <p:spPr>
          <a:xfrm>
            <a:off x="5916220" y="3737862"/>
            <a:ext cx="3981180" cy="836670"/>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56" name="Google Shape;556;p23"/>
          <p:cNvSpPr txBox="1"/>
          <p:nvPr/>
        </p:nvSpPr>
        <p:spPr>
          <a:xfrm>
            <a:off x="383458" y="6164831"/>
            <a:ext cx="116052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B has to run FAST to get the ball, then get far to the outside.</a:t>
            </a:r>
            <a:endParaRPr/>
          </a:p>
        </p:txBody>
      </p:sp>
      <p:cxnSp>
        <p:nvCxnSpPr>
          <p:cNvPr id="557" name="Google Shape;557;p23"/>
          <p:cNvCxnSpPr/>
          <p:nvPr/>
        </p:nvCxnSpPr>
        <p:spPr>
          <a:xfrm rot="10800000">
            <a:off x="1311280" y="2020425"/>
            <a:ext cx="0" cy="1227600"/>
          </a:xfrm>
          <a:prstGeom prst="straightConnector1">
            <a:avLst/>
          </a:prstGeom>
          <a:noFill/>
          <a:ln cap="flat" cmpd="sng" w="101600">
            <a:solidFill>
              <a:schemeClr val="dk1"/>
            </a:solidFill>
            <a:prstDash val="solid"/>
            <a:miter lim="800000"/>
            <a:headEnd len="sm" w="sm" type="none"/>
            <a:tailEnd len="sm" w="sm" type="none"/>
          </a:ln>
        </p:spPr>
      </p:cxnSp>
      <p:cxnSp>
        <p:nvCxnSpPr>
          <p:cNvPr id="558" name="Google Shape;558;p23"/>
          <p:cNvCxnSpPr/>
          <p:nvPr/>
        </p:nvCxnSpPr>
        <p:spPr>
          <a:xfrm>
            <a:off x="1311280" y="2020529"/>
            <a:ext cx="470700" cy="312300"/>
          </a:xfrm>
          <a:prstGeom prst="straightConnector1">
            <a:avLst/>
          </a:prstGeom>
          <a:noFill/>
          <a:ln cap="flat" cmpd="sng" w="101600">
            <a:solidFill>
              <a:schemeClr val="dk1"/>
            </a:solidFill>
            <a:prstDash val="solid"/>
            <a:miter lim="800000"/>
            <a:headEnd len="sm" w="sm" type="none"/>
            <a:tailEnd len="med" w="med" type="triangle"/>
          </a:ln>
        </p:spPr>
      </p:cxnSp>
      <p:cxnSp>
        <p:nvCxnSpPr>
          <p:cNvPr id="559" name="Google Shape;559;p23"/>
          <p:cNvCxnSpPr/>
          <p:nvPr/>
        </p:nvCxnSpPr>
        <p:spPr>
          <a:xfrm rot="10800000">
            <a:off x="6383793" y="1914573"/>
            <a:ext cx="2109300" cy="1294800"/>
          </a:xfrm>
          <a:prstGeom prst="straightConnector1">
            <a:avLst/>
          </a:prstGeom>
          <a:noFill/>
          <a:ln cap="flat" cmpd="sng" w="101600">
            <a:solidFill>
              <a:schemeClr val="dk1"/>
            </a:solidFill>
            <a:prstDash val="solid"/>
            <a:miter lim="800000"/>
            <a:headEnd len="sm" w="sm" type="none"/>
            <a:tailEnd len="med" w="med" type="triangle"/>
          </a:ln>
        </p:spPr>
      </p:cxnSp>
      <p:cxnSp>
        <p:nvCxnSpPr>
          <p:cNvPr id="560" name="Google Shape;560;p23"/>
          <p:cNvCxnSpPr>
            <a:stCxn id="548" idx="0"/>
          </p:cNvCxnSpPr>
          <p:nvPr/>
        </p:nvCxnSpPr>
        <p:spPr>
          <a:xfrm rot="10800000">
            <a:off x="10048804" y="1914525"/>
            <a:ext cx="943200" cy="1333500"/>
          </a:xfrm>
          <a:prstGeom prst="straightConnector1">
            <a:avLst/>
          </a:prstGeom>
          <a:noFill/>
          <a:ln cap="flat" cmpd="sng" w="101600">
            <a:solidFill>
              <a:schemeClr val="dk1"/>
            </a:solidFill>
            <a:prstDash val="solid"/>
            <a:miter lim="800000"/>
            <a:headEnd len="sm" w="sm" type="none"/>
            <a:tailEnd len="med" w="med" type="stealth"/>
          </a:ln>
        </p:spPr>
      </p:cxn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6" name="Shape 566"/>
        <p:cNvGrpSpPr/>
        <p:nvPr/>
      </p:nvGrpSpPr>
      <p:grpSpPr>
        <a:xfrm>
          <a:off x="0" y="0"/>
          <a:ext cx="0" cy="0"/>
          <a:chOff x="0" y="0"/>
          <a:chExt cx="0" cy="0"/>
        </a:xfrm>
      </p:grpSpPr>
      <p:sp>
        <p:nvSpPr>
          <p:cNvPr id="567" name="Google Shape;567;p24"/>
          <p:cNvSpPr/>
          <p:nvPr/>
        </p:nvSpPr>
        <p:spPr>
          <a:xfrm>
            <a:off x="5765834" y="3248025"/>
            <a:ext cx="641400" cy="5943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FFFFFF"/>
                </a:solidFill>
                <a:latin typeface="Calibri"/>
                <a:ea typeface="Calibri"/>
                <a:cs typeface="Calibri"/>
                <a:sym typeface="Calibri"/>
              </a:rPr>
              <a:t>Q</a:t>
            </a:r>
            <a:endParaRPr sz="1800">
              <a:solidFill>
                <a:schemeClr val="lt1"/>
              </a:solidFill>
              <a:latin typeface="Calibri"/>
              <a:ea typeface="Calibri"/>
              <a:cs typeface="Calibri"/>
              <a:sym typeface="Calibri"/>
            </a:endParaRPr>
          </a:p>
        </p:txBody>
      </p:sp>
      <p:sp>
        <p:nvSpPr>
          <p:cNvPr id="568" name="Google Shape;568;p24"/>
          <p:cNvSpPr/>
          <p:nvPr/>
        </p:nvSpPr>
        <p:spPr>
          <a:xfrm>
            <a:off x="990639" y="3248025"/>
            <a:ext cx="641400" cy="5943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FFFFFF"/>
                </a:solidFill>
                <a:latin typeface="Calibri"/>
                <a:ea typeface="Calibri"/>
                <a:cs typeface="Calibri"/>
                <a:sym typeface="Calibri"/>
              </a:rPr>
              <a:t>A</a:t>
            </a:r>
            <a:endParaRPr sz="1800">
              <a:solidFill>
                <a:schemeClr val="lt1"/>
              </a:solidFill>
              <a:latin typeface="Calibri"/>
              <a:ea typeface="Calibri"/>
              <a:cs typeface="Calibri"/>
              <a:sym typeface="Calibri"/>
            </a:endParaRPr>
          </a:p>
        </p:txBody>
      </p:sp>
      <p:sp>
        <p:nvSpPr>
          <p:cNvPr id="569" name="Google Shape;569;p24"/>
          <p:cNvSpPr/>
          <p:nvPr/>
        </p:nvSpPr>
        <p:spPr>
          <a:xfrm>
            <a:off x="10671304" y="3248025"/>
            <a:ext cx="641400" cy="5943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FFFFFF"/>
                </a:solidFill>
                <a:latin typeface="Calibri"/>
                <a:ea typeface="Calibri"/>
                <a:cs typeface="Calibri"/>
                <a:sym typeface="Calibri"/>
              </a:rPr>
              <a:t>D</a:t>
            </a:r>
            <a:endParaRPr sz="1800">
              <a:solidFill>
                <a:schemeClr val="lt1"/>
              </a:solidFill>
              <a:latin typeface="Calibri"/>
              <a:ea typeface="Calibri"/>
              <a:cs typeface="Calibri"/>
              <a:sym typeface="Calibri"/>
            </a:endParaRPr>
          </a:p>
        </p:txBody>
      </p:sp>
      <p:sp>
        <p:nvSpPr>
          <p:cNvPr id="570" name="Google Shape;570;p24"/>
          <p:cNvSpPr/>
          <p:nvPr/>
        </p:nvSpPr>
        <p:spPr>
          <a:xfrm>
            <a:off x="8218569" y="3248025"/>
            <a:ext cx="641400" cy="59430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FFFFFF"/>
                </a:solidFill>
                <a:latin typeface="Calibri"/>
                <a:ea typeface="Calibri"/>
                <a:cs typeface="Calibri"/>
                <a:sym typeface="Calibri"/>
              </a:rPr>
              <a:t>C</a:t>
            </a:r>
            <a:endParaRPr sz="1800">
              <a:solidFill>
                <a:schemeClr val="lt1"/>
              </a:solidFill>
              <a:latin typeface="Calibri"/>
              <a:ea typeface="Calibri"/>
              <a:cs typeface="Calibri"/>
              <a:sym typeface="Calibri"/>
            </a:endParaRPr>
          </a:p>
        </p:txBody>
      </p:sp>
      <p:sp>
        <p:nvSpPr>
          <p:cNvPr id="571" name="Google Shape;571;p24"/>
          <p:cNvSpPr/>
          <p:nvPr/>
        </p:nvSpPr>
        <p:spPr>
          <a:xfrm>
            <a:off x="5765834" y="4950767"/>
            <a:ext cx="641400" cy="5943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FFFFFF"/>
                </a:solidFill>
                <a:latin typeface="Calibri"/>
                <a:ea typeface="Calibri"/>
                <a:cs typeface="Calibri"/>
                <a:sym typeface="Calibri"/>
              </a:rPr>
              <a:t>R</a:t>
            </a:r>
            <a:endParaRPr sz="1800">
              <a:solidFill>
                <a:schemeClr val="lt1"/>
              </a:solidFill>
              <a:latin typeface="Calibri"/>
              <a:ea typeface="Calibri"/>
              <a:cs typeface="Calibri"/>
              <a:sym typeface="Calibri"/>
            </a:endParaRPr>
          </a:p>
        </p:txBody>
      </p:sp>
      <p:sp>
        <p:nvSpPr>
          <p:cNvPr id="572" name="Google Shape;572;p24"/>
          <p:cNvSpPr/>
          <p:nvPr/>
        </p:nvSpPr>
        <p:spPr>
          <a:xfrm>
            <a:off x="3366311" y="3248025"/>
            <a:ext cx="641400" cy="59430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FFFFFF"/>
                </a:solidFill>
                <a:latin typeface="Calibri"/>
                <a:ea typeface="Calibri"/>
                <a:cs typeface="Calibri"/>
                <a:sym typeface="Calibri"/>
              </a:rPr>
              <a:t>B</a:t>
            </a:r>
            <a:endParaRPr sz="1800">
              <a:solidFill>
                <a:schemeClr val="lt1"/>
              </a:solidFill>
              <a:latin typeface="Calibri"/>
              <a:ea typeface="Calibri"/>
              <a:cs typeface="Calibri"/>
              <a:sym typeface="Calibri"/>
            </a:endParaRPr>
          </a:p>
        </p:txBody>
      </p:sp>
      <p:pic>
        <p:nvPicPr>
          <p:cNvPr descr="Football with solid fill" id="573" name="Google Shape;573;p24"/>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574" name="Google Shape;574;p24"/>
          <p:cNvSpPr/>
          <p:nvPr/>
        </p:nvSpPr>
        <p:spPr>
          <a:xfrm flipH="1" rot="9222209">
            <a:off x="6195719" y="3961172"/>
            <a:ext cx="3664195" cy="1152080"/>
          </a:xfrm>
          <a:prstGeom prst="arc">
            <a:avLst>
              <a:gd fmla="val 10818194" name="adj1"/>
              <a:gd fmla="val 21146015"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575" name="Google Shape;575;p24"/>
          <p:cNvSpPr/>
          <p:nvPr/>
        </p:nvSpPr>
        <p:spPr>
          <a:xfrm flipH="1" rot="9895252">
            <a:off x="5929384" y="3592991"/>
            <a:ext cx="2335548" cy="715996"/>
          </a:xfrm>
          <a:custGeom>
            <a:rect b="b" l="l" r="r" t="t"/>
            <a:pathLst>
              <a:path extrusionOk="0" h="716417" w="2336921">
                <a:moveTo>
                  <a:pt x="0" y="583515"/>
                </a:moveTo>
                <a:cubicBezTo>
                  <a:pt x="67828" y="342508"/>
                  <a:pt x="162227" y="120732"/>
                  <a:pt x="221190" y="132910"/>
                </a:cubicBezTo>
                <a:cubicBezTo>
                  <a:pt x="283003" y="147366"/>
                  <a:pt x="290672" y="663066"/>
                  <a:pt x="336593" y="663033"/>
                </a:cubicBezTo>
                <a:cubicBezTo>
                  <a:pt x="374032" y="670299"/>
                  <a:pt x="438734" y="144179"/>
                  <a:pt x="490464" y="132910"/>
                </a:cubicBezTo>
                <a:cubicBezTo>
                  <a:pt x="530981" y="118181"/>
                  <a:pt x="606986" y="638005"/>
                  <a:pt x="644336" y="610022"/>
                </a:cubicBezTo>
                <a:cubicBezTo>
                  <a:pt x="706547" y="589420"/>
                  <a:pt x="750107" y="-23860"/>
                  <a:pt x="788590" y="379"/>
                </a:cubicBezTo>
                <a:cubicBezTo>
                  <a:pt x="827057" y="17558"/>
                  <a:pt x="837315" y="699283"/>
                  <a:pt x="894377" y="716046"/>
                </a:cubicBezTo>
                <a:cubicBezTo>
                  <a:pt x="949065" y="720274"/>
                  <a:pt x="1065883" y="126370"/>
                  <a:pt x="1125184" y="106403"/>
                </a:cubicBezTo>
                <a:cubicBezTo>
                  <a:pt x="1179453" y="99235"/>
                  <a:pt x="1161427" y="660394"/>
                  <a:pt x="1202119" y="663033"/>
                </a:cubicBezTo>
                <a:cubicBezTo>
                  <a:pt x="1241544" y="666050"/>
                  <a:pt x="1372056" y="136387"/>
                  <a:pt x="1413693" y="132910"/>
                </a:cubicBezTo>
                <a:cubicBezTo>
                  <a:pt x="1466717" y="139909"/>
                  <a:pt x="1457330" y="710961"/>
                  <a:pt x="1509862" y="689541"/>
                </a:cubicBezTo>
                <a:cubicBezTo>
                  <a:pt x="1568991" y="681476"/>
                  <a:pt x="1680566" y="55358"/>
                  <a:pt x="1731052" y="26884"/>
                </a:cubicBezTo>
                <a:cubicBezTo>
                  <a:pt x="1792533" y="7309"/>
                  <a:pt x="1829578" y="572426"/>
                  <a:pt x="1865689" y="583515"/>
                </a:cubicBezTo>
                <a:cubicBezTo>
                  <a:pt x="1901885" y="583888"/>
                  <a:pt x="1924136" y="27392"/>
                  <a:pt x="1961859" y="26884"/>
                </a:cubicBezTo>
                <a:cubicBezTo>
                  <a:pt x="1989480" y="22152"/>
                  <a:pt x="2002105" y="546415"/>
                  <a:pt x="2058028" y="557009"/>
                </a:cubicBezTo>
                <a:cubicBezTo>
                  <a:pt x="2111526" y="553243"/>
                  <a:pt x="2224998" y="84413"/>
                  <a:pt x="2279218" y="53390"/>
                </a:cubicBezTo>
                <a:cubicBezTo>
                  <a:pt x="2317910" y="40812"/>
                  <a:pt x="2355588" y="230467"/>
                  <a:pt x="2336921" y="397971"/>
                </a:cubicBezTo>
              </a:path>
            </a:pathLst>
          </a:custGeom>
          <a:noFill/>
          <a:ln cap="flat" cmpd="dbl"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76" name="Google Shape;576;p24"/>
          <p:cNvSpPr/>
          <p:nvPr/>
        </p:nvSpPr>
        <p:spPr>
          <a:xfrm flipH="1">
            <a:off x="2467294" y="3399123"/>
            <a:ext cx="3513951" cy="836670"/>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77" name="Google Shape;577;p24"/>
          <p:cNvSpPr txBox="1"/>
          <p:nvPr/>
        </p:nvSpPr>
        <p:spPr>
          <a:xfrm>
            <a:off x="383458" y="6164831"/>
            <a:ext cx="116052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C has to move FAST to get to the handoff point. R tries to get OUTSIDE where C started.</a:t>
            </a:r>
            <a:endParaRPr/>
          </a:p>
        </p:txBody>
      </p:sp>
      <p:cxnSp>
        <p:nvCxnSpPr>
          <p:cNvPr id="578" name="Google Shape;578;p24"/>
          <p:cNvCxnSpPr/>
          <p:nvPr/>
        </p:nvCxnSpPr>
        <p:spPr>
          <a:xfrm rot="10800000">
            <a:off x="10991946" y="2020425"/>
            <a:ext cx="0" cy="1227600"/>
          </a:xfrm>
          <a:prstGeom prst="straightConnector1">
            <a:avLst/>
          </a:prstGeom>
          <a:noFill/>
          <a:ln cap="flat" cmpd="sng" w="101600">
            <a:solidFill>
              <a:schemeClr val="dk1"/>
            </a:solidFill>
            <a:prstDash val="solid"/>
            <a:miter lim="800000"/>
            <a:headEnd len="sm" w="sm" type="none"/>
            <a:tailEnd len="sm" w="sm" type="none"/>
          </a:ln>
        </p:spPr>
      </p:cxnSp>
      <p:cxnSp>
        <p:nvCxnSpPr>
          <p:cNvPr id="579" name="Google Shape;579;p24"/>
          <p:cNvCxnSpPr/>
          <p:nvPr/>
        </p:nvCxnSpPr>
        <p:spPr>
          <a:xfrm flipH="1">
            <a:off x="10550646" y="2020529"/>
            <a:ext cx="441300" cy="503400"/>
          </a:xfrm>
          <a:prstGeom prst="straightConnector1">
            <a:avLst/>
          </a:prstGeom>
          <a:noFill/>
          <a:ln cap="flat" cmpd="sng" w="101600">
            <a:solidFill>
              <a:schemeClr val="dk1"/>
            </a:solidFill>
            <a:prstDash val="solid"/>
            <a:miter lim="800000"/>
            <a:headEnd len="sm" w="sm" type="none"/>
            <a:tailEnd len="med" w="med" type="triangle"/>
          </a:ln>
        </p:spPr>
      </p:cxnSp>
      <p:cxnSp>
        <p:nvCxnSpPr>
          <p:cNvPr id="580" name="Google Shape;580;p24"/>
          <p:cNvCxnSpPr>
            <a:stCxn id="572" idx="0"/>
          </p:cNvCxnSpPr>
          <p:nvPr/>
        </p:nvCxnSpPr>
        <p:spPr>
          <a:xfrm flipH="1" rot="10800000">
            <a:off x="3687011" y="2309325"/>
            <a:ext cx="4929000" cy="938700"/>
          </a:xfrm>
          <a:prstGeom prst="straightConnector1">
            <a:avLst/>
          </a:prstGeom>
          <a:noFill/>
          <a:ln cap="flat" cmpd="sng" w="101600">
            <a:solidFill>
              <a:schemeClr val="dk1"/>
            </a:solidFill>
            <a:prstDash val="solid"/>
            <a:miter lim="800000"/>
            <a:headEnd len="sm" w="sm" type="none"/>
            <a:tailEnd len="med" w="med" type="triangle"/>
          </a:ln>
        </p:spPr>
      </p:cxnSp>
      <p:cxnSp>
        <p:nvCxnSpPr>
          <p:cNvPr id="581" name="Google Shape;581;p24"/>
          <p:cNvCxnSpPr>
            <a:stCxn id="568" idx="0"/>
          </p:cNvCxnSpPr>
          <p:nvPr/>
        </p:nvCxnSpPr>
        <p:spPr>
          <a:xfrm flipH="1" rot="10800000">
            <a:off x="1311339" y="1378125"/>
            <a:ext cx="4151700" cy="1869900"/>
          </a:xfrm>
          <a:prstGeom prst="straightConnector1">
            <a:avLst/>
          </a:prstGeom>
          <a:noFill/>
          <a:ln cap="flat" cmpd="sng" w="101600">
            <a:solidFill>
              <a:schemeClr val="dk1"/>
            </a:solidFill>
            <a:prstDash val="solid"/>
            <a:miter lim="800000"/>
            <a:headEnd len="sm" w="sm" type="none"/>
            <a:tailEnd len="med" w="med" type="stealth"/>
          </a:ln>
        </p:spPr>
      </p:cxnSp>
      <p:sp>
        <p:nvSpPr>
          <p:cNvPr id="582" name="Google Shape;582;p24"/>
          <p:cNvSpPr txBox="1"/>
          <p:nvPr/>
        </p:nvSpPr>
        <p:spPr>
          <a:xfrm>
            <a:off x="165103" y="226838"/>
            <a:ext cx="11823600" cy="754200"/>
          </a:xfrm>
          <a:prstGeom prst="rect">
            <a:avLst/>
          </a:prstGeom>
          <a:noFill/>
          <a:ln>
            <a:noFill/>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dk1"/>
              </a:buClr>
              <a:buSzPts val="3600"/>
              <a:buFont typeface="Calibri"/>
              <a:buNone/>
            </a:pPr>
            <a:r>
              <a:rPr b="1" lang="en-US" sz="3600">
                <a:solidFill>
                  <a:schemeClr val="dk1"/>
                </a:solidFill>
                <a:latin typeface="Calibri"/>
                <a:ea typeface="Calibri"/>
                <a:cs typeface="Calibri"/>
                <a:sym typeface="Calibri"/>
              </a:rPr>
              <a:t>Run-_____ Jet Sweep Left</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8" name="Shape 588"/>
        <p:cNvGrpSpPr/>
        <p:nvPr/>
      </p:nvGrpSpPr>
      <p:grpSpPr>
        <a:xfrm>
          <a:off x="0" y="0"/>
          <a:ext cx="0" cy="0"/>
          <a:chOff x="0" y="0"/>
          <a:chExt cx="0" cy="0"/>
        </a:xfrm>
      </p:grpSpPr>
      <p:sp>
        <p:nvSpPr>
          <p:cNvPr id="589" name="Google Shape;589;p25"/>
          <p:cNvSpPr txBox="1"/>
          <p:nvPr>
            <p:ph type="title"/>
          </p:nvPr>
        </p:nvSpPr>
        <p:spPr>
          <a:xfrm>
            <a:off x="165103" y="226838"/>
            <a:ext cx="11823600" cy="754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Pass—_____ Fake Jet Left, Toss Pass Right</a:t>
            </a:r>
            <a:endParaRPr/>
          </a:p>
        </p:txBody>
      </p:sp>
      <p:sp>
        <p:nvSpPr>
          <p:cNvPr id="590" name="Google Shape;590;p25"/>
          <p:cNvSpPr/>
          <p:nvPr/>
        </p:nvSpPr>
        <p:spPr>
          <a:xfrm>
            <a:off x="5765834" y="3248025"/>
            <a:ext cx="641400" cy="5943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FFFFFF"/>
                </a:solidFill>
                <a:latin typeface="Calibri"/>
                <a:ea typeface="Calibri"/>
                <a:cs typeface="Calibri"/>
                <a:sym typeface="Calibri"/>
              </a:rPr>
              <a:t>Q</a:t>
            </a:r>
            <a:endParaRPr sz="1800">
              <a:solidFill>
                <a:schemeClr val="lt1"/>
              </a:solidFill>
              <a:latin typeface="Calibri"/>
              <a:ea typeface="Calibri"/>
              <a:cs typeface="Calibri"/>
              <a:sym typeface="Calibri"/>
            </a:endParaRPr>
          </a:p>
        </p:txBody>
      </p:sp>
      <p:sp>
        <p:nvSpPr>
          <p:cNvPr id="591" name="Google Shape;591;p25"/>
          <p:cNvSpPr/>
          <p:nvPr/>
        </p:nvSpPr>
        <p:spPr>
          <a:xfrm>
            <a:off x="966788" y="3248025"/>
            <a:ext cx="641400" cy="5943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FFFFFF"/>
                </a:solidFill>
                <a:latin typeface="Calibri"/>
                <a:ea typeface="Calibri"/>
                <a:cs typeface="Calibri"/>
                <a:sym typeface="Calibri"/>
              </a:rPr>
              <a:t>A</a:t>
            </a:r>
            <a:endParaRPr sz="1800">
              <a:solidFill>
                <a:schemeClr val="lt1"/>
              </a:solidFill>
              <a:latin typeface="Calibri"/>
              <a:ea typeface="Calibri"/>
              <a:cs typeface="Calibri"/>
              <a:sym typeface="Calibri"/>
            </a:endParaRPr>
          </a:p>
        </p:txBody>
      </p:sp>
      <p:sp>
        <p:nvSpPr>
          <p:cNvPr id="592" name="Google Shape;592;p25"/>
          <p:cNvSpPr/>
          <p:nvPr/>
        </p:nvSpPr>
        <p:spPr>
          <a:xfrm>
            <a:off x="10623254" y="3849759"/>
            <a:ext cx="641400" cy="5943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FFFFFF"/>
                </a:solidFill>
                <a:latin typeface="Calibri"/>
                <a:ea typeface="Calibri"/>
                <a:cs typeface="Calibri"/>
                <a:sym typeface="Calibri"/>
              </a:rPr>
              <a:t>D</a:t>
            </a:r>
            <a:endParaRPr sz="1800">
              <a:solidFill>
                <a:schemeClr val="lt1"/>
              </a:solidFill>
              <a:latin typeface="Calibri"/>
              <a:ea typeface="Calibri"/>
              <a:cs typeface="Calibri"/>
              <a:sym typeface="Calibri"/>
            </a:endParaRPr>
          </a:p>
        </p:txBody>
      </p:sp>
      <p:sp>
        <p:nvSpPr>
          <p:cNvPr id="593" name="Google Shape;593;p25"/>
          <p:cNvSpPr/>
          <p:nvPr/>
        </p:nvSpPr>
        <p:spPr>
          <a:xfrm>
            <a:off x="8218569" y="3248025"/>
            <a:ext cx="641400" cy="59430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FFFFFF"/>
                </a:solidFill>
                <a:latin typeface="Calibri"/>
                <a:ea typeface="Calibri"/>
                <a:cs typeface="Calibri"/>
                <a:sym typeface="Calibri"/>
              </a:rPr>
              <a:t>C</a:t>
            </a:r>
            <a:endParaRPr sz="1800">
              <a:solidFill>
                <a:schemeClr val="lt1"/>
              </a:solidFill>
              <a:latin typeface="Calibri"/>
              <a:ea typeface="Calibri"/>
              <a:cs typeface="Calibri"/>
              <a:sym typeface="Calibri"/>
            </a:endParaRPr>
          </a:p>
        </p:txBody>
      </p:sp>
      <p:sp>
        <p:nvSpPr>
          <p:cNvPr id="594" name="Google Shape;594;p25"/>
          <p:cNvSpPr/>
          <p:nvPr/>
        </p:nvSpPr>
        <p:spPr>
          <a:xfrm>
            <a:off x="5765834" y="4950767"/>
            <a:ext cx="641400" cy="5943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FFFFFF"/>
                </a:solidFill>
                <a:latin typeface="Calibri"/>
                <a:ea typeface="Calibri"/>
                <a:cs typeface="Calibri"/>
                <a:sym typeface="Calibri"/>
              </a:rPr>
              <a:t>R</a:t>
            </a:r>
            <a:endParaRPr sz="1800">
              <a:solidFill>
                <a:schemeClr val="lt1"/>
              </a:solidFill>
              <a:latin typeface="Calibri"/>
              <a:ea typeface="Calibri"/>
              <a:cs typeface="Calibri"/>
              <a:sym typeface="Calibri"/>
            </a:endParaRPr>
          </a:p>
        </p:txBody>
      </p:sp>
      <p:sp>
        <p:nvSpPr>
          <p:cNvPr id="595" name="Google Shape;595;p25"/>
          <p:cNvSpPr/>
          <p:nvPr/>
        </p:nvSpPr>
        <p:spPr>
          <a:xfrm>
            <a:off x="3366311" y="3248025"/>
            <a:ext cx="641400" cy="59430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FFFFFF"/>
                </a:solidFill>
                <a:latin typeface="Calibri"/>
                <a:ea typeface="Calibri"/>
                <a:cs typeface="Calibri"/>
                <a:sym typeface="Calibri"/>
              </a:rPr>
              <a:t>B</a:t>
            </a:r>
            <a:endParaRPr sz="1800">
              <a:solidFill>
                <a:schemeClr val="lt1"/>
              </a:solidFill>
              <a:latin typeface="Calibri"/>
              <a:ea typeface="Calibri"/>
              <a:cs typeface="Calibri"/>
              <a:sym typeface="Calibri"/>
            </a:endParaRPr>
          </a:p>
        </p:txBody>
      </p:sp>
      <p:pic>
        <p:nvPicPr>
          <p:cNvPr descr="Football with solid fill" id="596" name="Google Shape;596;p25"/>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597" name="Google Shape;597;p25"/>
          <p:cNvSpPr txBox="1"/>
          <p:nvPr/>
        </p:nvSpPr>
        <p:spPr>
          <a:xfrm>
            <a:off x="383458" y="6164831"/>
            <a:ext cx="116052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D has to move FAST to get to the handoff point. R reads the OLB first—if OLB stays deep—run. If OLB attacks, pass to C or B</a:t>
            </a:r>
            <a:endParaRPr/>
          </a:p>
        </p:txBody>
      </p:sp>
      <p:sp>
        <p:nvSpPr>
          <p:cNvPr id="598" name="Google Shape;598;p25"/>
          <p:cNvSpPr/>
          <p:nvPr/>
        </p:nvSpPr>
        <p:spPr>
          <a:xfrm flipH="1" rot="10800000">
            <a:off x="6383657" y="4757579"/>
            <a:ext cx="3977100" cy="1097400"/>
          </a:xfrm>
          <a:prstGeom prst="arc">
            <a:avLst>
              <a:gd fmla="val 10818194" name="adj1"/>
              <a:gd fmla="val 118631"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599" name="Google Shape;599;p25"/>
          <p:cNvSpPr/>
          <p:nvPr/>
        </p:nvSpPr>
        <p:spPr>
          <a:xfrm>
            <a:off x="5916221" y="4155302"/>
            <a:ext cx="4707033" cy="398623"/>
          </a:xfrm>
          <a:custGeom>
            <a:rect b="b" l="l" r="r" t="t"/>
            <a:pathLst>
              <a:path extrusionOk="0" h="398623" w="4707033">
                <a:moveTo>
                  <a:pt x="0" y="324675"/>
                </a:moveTo>
                <a:cubicBezTo>
                  <a:pt x="141845" y="180565"/>
                  <a:pt x="313767" y="73620"/>
                  <a:pt x="445521" y="73953"/>
                </a:cubicBezTo>
                <a:cubicBezTo>
                  <a:pt x="571758" y="84115"/>
                  <a:pt x="571788" y="369422"/>
                  <a:pt x="677967" y="368920"/>
                </a:cubicBezTo>
                <a:cubicBezTo>
                  <a:pt x="753522" y="383412"/>
                  <a:pt x="880492" y="101493"/>
                  <a:pt x="987894" y="73953"/>
                </a:cubicBezTo>
                <a:cubicBezTo>
                  <a:pt x="1077299" y="61429"/>
                  <a:pt x="1213899" y="359433"/>
                  <a:pt x="1297824" y="339424"/>
                </a:cubicBezTo>
                <a:cubicBezTo>
                  <a:pt x="1411121" y="328702"/>
                  <a:pt x="1512571" y="-26352"/>
                  <a:pt x="1588380" y="211"/>
                </a:cubicBezTo>
                <a:cubicBezTo>
                  <a:pt x="1664763" y="8886"/>
                  <a:pt x="1667794" y="408044"/>
                  <a:pt x="1801457" y="398417"/>
                </a:cubicBezTo>
                <a:cubicBezTo>
                  <a:pt x="1913463" y="398824"/>
                  <a:pt x="2160482" y="67673"/>
                  <a:pt x="2266348" y="59204"/>
                </a:cubicBezTo>
                <a:cubicBezTo>
                  <a:pt x="2393009" y="67361"/>
                  <a:pt x="2350961" y="372834"/>
                  <a:pt x="2421312" y="368920"/>
                </a:cubicBezTo>
                <a:cubicBezTo>
                  <a:pt x="2490401" y="366887"/>
                  <a:pt x="2750325" y="76541"/>
                  <a:pt x="2847464" y="73953"/>
                </a:cubicBezTo>
                <a:cubicBezTo>
                  <a:pt x="2955034" y="82754"/>
                  <a:pt x="2935304" y="400479"/>
                  <a:pt x="3041168" y="383669"/>
                </a:cubicBezTo>
                <a:cubicBezTo>
                  <a:pt x="3158897" y="391074"/>
                  <a:pt x="3387293" y="49355"/>
                  <a:pt x="3486690" y="14959"/>
                </a:cubicBezTo>
                <a:cubicBezTo>
                  <a:pt x="3621334" y="-8174"/>
                  <a:pt x="3683266" y="311169"/>
                  <a:pt x="3757878" y="324675"/>
                </a:cubicBezTo>
                <a:cubicBezTo>
                  <a:pt x="3827705" y="325932"/>
                  <a:pt x="3880447" y="12885"/>
                  <a:pt x="3951583" y="14959"/>
                </a:cubicBezTo>
                <a:cubicBezTo>
                  <a:pt x="4005946" y="11777"/>
                  <a:pt x="4036192" y="302258"/>
                  <a:pt x="4145287" y="309927"/>
                </a:cubicBezTo>
                <a:cubicBezTo>
                  <a:pt x="4253310" y="292280"/>
                  <a:pt x="4485005" y="51567"/>
                  <a:pt x="4590809" y="29707"/>
                </a:cubicBezTo>
                <a:cubicBezTo>
                  <a:pt x="4671663" y="37792"/>
                  <a:pt x="4704774" y="124916"/>
                  <a:pt x="4707033" y="221436"/>
                </a:cubicBezTo>
              </a:path>
            </a:pathLst>
          </a:custGeom>
          <a:noFill/>
          <a:ln cap="flat" cmpd="dbl"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00" name="Google Shape;600;p25"/>
          <p:cNvSpPr/>
          <p:nvPr/>
        </p:nvSpPr>
        <p:spPr>
          <a:xfrm flipH="1">
            <a:off x="2606682" y="3719236"/>
            <a:ext cx="3309539" cy="854858"/>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601" name="Google Shape;601;p25"/>
          <p:cNvCxnSpPr/>
          <p:nvPr/>
        </p:nvCxnSpPr>
        <p:spPr>
          <a:xfrm rot="10800000">
            <a:off x="8538283" y="2020425"/>
            <a:ext cx="0" cy="1227600"/>
          </a:xfrm>
          <a:prstGeom prst="straightConnector1">
            <a:avLst/>
          </a:prstGeom>
          <a:noFill/>
          <a:ln cap="flat" cmpd="sng" w="101600">
            <a:solidFill>
              <a:schemeClr val="dk1"/>
            </a:solidFill>
            <a:prstDash val="solid"/>
            <a:miter lim="800000"/>
            <a:headEnd len="sm" w="sm" type="none"/>
            <a:tailEnd len="sm" w="sm" type="none"/>
          </a:ln>
        </p:spPr>
      </p:cxnSp>
      <p:cxnSp>
        <p:nvCxnSpPr>
          <p:cNvPr id="602" name="Google Shape;602;p25"/>
          <p:cNvCxnSpPr/>
          <p:nvPr/>
        </p:nvCxnSpPr>
        <p:spPr>
          <a:xfrm flipH="1" rot="10800000">
            <a:off x="8538283" y="1296329"/>
            <a:ext cx="1052100" cy="724200"/>
          </a:xfrm>
          <a:prstGeom prst="straightConnector1">
            <a:avLst/>
          </a:prstGeom>
          <a:noFill/>
          <a:ln cap="flat" cmpd="sng" w="101600">
            <a:solidFill>
              <a:schemeClr val="dk1"/>
            </a:solidFill>
            <a:prstDash val="solid"/>
            <a:miter lim="800000"/>
            <a:headEnd len="sm" w="sm" type="none"/>
            <a:tailEnd len="med" w="med" type="triangle"/>
          </a:ln>
        </p:spPr>
      </p:cxnSp>
      <p:cxnSp>
        <p:nvCxnSpPr>
          <p:cNvPr id="603" name="Google Shape;603;p25"/>
          <p:cNvCxnSpPr/>
          <p:nvPr/>
        </p:nvCxnSpPr>
        <p:spPr>
          <a:xfrm flipH="1" rot="10800000">
            <a:off x="1370567" y="980961"/>
            <a:ext cx="4395300" cy="2263500"/>
          </a:xfrm>
          <a:prstGeom prst="straightConnector1">
            <a:avLst/>
          </a:prstGeom>
          <a:noFill/>
          <a:ln cap="flat" cmpd="sng" w="101600">
            <a:solidFill>
              <a:schemeClr val="dk1"/>
            </a:solidFill>
            <a:prstDash val="solid"/>
            <a:miter lim="800000"/>
            <a:headEnd len="sm" w="sm" type="none"/>
            <a:tailEnd len="med" w="med" type="triangle"/>
          </a:ln>
        </p:spPr>
      </p:cxnSp>
      <p:cxnSp>
        <p:nvCxnSpPr>
          <p:cNvPr id="604" name="Google Shape;604;p25"/>
          <p:cNvCxnSpPr/>
          <p:nvPr/>
        </p:nvCxnSpPr>
        <p:spPr>
          <a:xfrm flipH="1" rot="10800000">
            <a:off x="3817849" y="2305114"/>
            <a:ext cx="4021200" cy="978000"/>
          </a:xfrm>
          <a:prstGeom prst="straightConnector1">
            <a:avLst/>
          </a:prstGeom>
          <a:noFill/>
          <a:ln cap="flat" cmpd="sng" w="101600">
            <a:solidFill>
              <a:schemeClr val="dk1"/>
            </a:solidFill>
            <a:prstDash val="solid"/>
            <a:miter lim="800000"/>
            <a:headEnd len="sm" w="sm" type="none"/>
            <a:tailEnd len="med" w="med" type="triangle"/>
          </a:ln>
        </p:spPr>
      </p:cxn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0" name="Shape 610"/>
        <p:cNvGrpSpPr/>
        <p:nvPr/>
      </p:nvGrpSpPr>
      <p:grpSpPr>
        <a:xfrm>
          <a:off x="0" y="0"/>
          <a:ext cx="0" cy="0"/>
          <a:chOff x="0" y="0"/>
          <a:chExt cx="0" cy="0"/>
        </a:xfrm>
      </p:grpSpPr>
      <p:sp>
        <p:nvSpPr>
          <p:cNvPr id="611" name="Google Shape;611;p26"/>
          <p:cNvSpPr/>
          <p:nvPr/>
        </p:nvSpPr>
        <p:spPr>
          <a:xfrm>
            <a:off x="5765834" y="3248025"/>
            <a:ext cx="641400" cy="5943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FFFFFF"/>
                </a:solidFill>
                <a:latin typeface="Calibri"/>
                <a:ea typeface="Calibri"/>
                <a:cs typeface="Calibri"/>
                <a:sym typeface="Calibri"/>
              </a:rPr>
              <a:t>Q</a:t>
            </a:r>
            <a:endParaRPr sz="1800">
              <a:solidFill>
                <a:schemeClr val="lt1"/>
              </a:solidFill>
              <a:latin typeface="Calibri"/>
              <a:ea typeface="Calibri"/>
              <a:cs typeface="Calibri"/>
              <a:sym typeface="Calibri"/>
            </a:endParaRPr>
          </a:p>
        </p:txBody>
      </p:sp>
      <p:sp>
        <p:nvSpPr>
          <p:cNvPr id="612" name="Google Shape;612;p26"/>
          <p:cNvSpPr/>
          <p:nvPr/>
        </p:nvSpPr>
        <p:spPr>
          <a:xfrm>
            <a:off x="990639" y="3760253"/>
            <a:ext cx="641400" cy="5943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FFFFFF"/>
                </a:solidFill>
                <a:latin typeface="Calibri"/>
                <a:ea typeface="Calibri"/>
                <a:cs typeface="Calibri"/>
                <a:sym typeface="Calibri"/>
              </a:rPr>
              <a:t>A</a:t>
            </a:r>
            <a:endParaRPr sz="1800">
              <a:solidFill>
                <a:schemeClr val="lt1"/>
              </a:solidFill>
              <a:latin typeface="Calibri"/>
              <a:ea typeface="Calibri"/>
              <a:cs typeface="Calibri"/>
              <a:sym typeface="Calibri"/>
            </a:endParaRPr>
          </a:p>
        </p:txBody>
      </p:sp>
      <p:sp>
        <p:nvSpPr>
          <p:cNvPr id="613" name="Google Shape;613;p26"/>
          <p:cNvSpPr/>
          <p:nvPr/>
        </p:nvSpPr>
        <p:spPr>
          <a:xfrm>
            <a:off x="10671304" y="3248025"/>
            <a:ext cx="641400" cy="5943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rgbClr val="FFFFFF"/>
                </a:solidFill>
                <a:latin typeface="Calibri"/>
                <a:ea typeface="Calibri"/>
                <a:cs typeface="Calibri"/>
                <a:sym typeface="Calibri"/>
              </a:rPr>
              <a:t>D</a:t>
            </a:r>
            <a:endParaRPr sz="1800">
              <a:solidFill>
                <a:schemeClr val="lt1"/>
              </a:solidFill>
              <a:latin typeface="Calibri"/>
              <a:ea typeface="Calibri"/>
              <a:cs typeface="Calibri"/>
              <a:sym typeface="Calibri"/>
            </a:endParaRPr>
          </a:p>
        </p:txBody>
      </p:sp>
      <p:sp>
        <p:nvSpPr>
          <p:cNvPr id="614" name="Google Shape;614;p26"/>
          <p:cNvSpPr/>
          <p:nvPr/>
        </p:nvSpPr>
        <p:spPr>
          <a:xfrm>
            <a:off x="8218569" y="3248025"/>
            <a:ext cx="641400" cy="59430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rgbClr val="FFFFFF"/>
                </a:solidFill>
                <a:latin typeface="Calibri"/>
                <a:ea typeface="Calibri"/>
                <a:cs typeface="Calibri"/>
                <a:sym typeface="Calibri"/>
              </a:rPr>
              <a:t>C</a:t>
            </a:r>
            <a:endParaRPr sz="1800">
              <a:solidFill>
                <a:schemeClr val="lt1"/>
              </a:solidFill>
              <a:latin typeface="Calibri"/>
              <a:ea typeface="Calibri"/>
              <a:cs typeface="Calibri"/>
              <a:sym typeface="Calibri"/>
            </a:endParaRPr>
          </a:p>
        </p:txBody>
      </p:sp>
      <p:sp>
        <p:nvSpPr>
          <p:cNvPr id="615" name="Google Shape;615;p26"/>
          <p:cNvSpPr/>
          <p:nvPr/>
        </p:nvSpPr>
        <p:spPr>
          <a:xfrm>
            <a:off x="5765834" y="4950767"/>
            <a:ext cx="641400" cy="5943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rgbClr val="FFFFFF"/>
                </a:solidFill>
                <a:latin typeface="Calibri"/>
                <a:ea typeface="Calibri"/>
                <a:cs typeface="Calibri"/>
                <a:sym typeface="Calibri"/>
              </a:rPr>
              <a:t>R</a:t>
            </a:r>
            <a:endParaRPr sz="1800">
              <a:solidFill>
                <a:schemeClr val="lt1"/>
              </a:solidFill>
              <a:latin typeface="Calibri"/>
              <a:ea typeface="Calibri"/>
              <a:cs typeface="Calibri"/>
              <a:sym typeface="Calibri"/>
            </a:endParaRPr>
          </a:p>
        </p:txBody>
      </p:sp>
      <p:sp>
        <p:nvSpPr>
          <p:cNvPr id="616" name="Google Shape;616;p26"/>
          <p:cNvSpPr/>
          <p:nvPr/>
        </p:nvSpPr>
        <p:spPr>
          <a:xfrm>
            <a:off x="3366311" y="3248025"/>
            <a:ext cx="641400" cy="59430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FFFFFF"/>
                </a:solidFill>
                <a:latin typeface="Calibri"/>
                <a:ea typeface="Calibri"/>
                <a:cs typeface="Calibri"/>
                <a:sym typeface="Calibri"/>
              </a:rPr>
              <a:t>B</a:t>
            </a:r>
            <a:endParaRPr sz="1800">
              <a:solidFill>
                <a:schemeClr val="lt1"/>
              </a:solidFill>
              <a:latin typeface="Calibri"/>
              <a:ea typeface="Calibri"/>
              <a:cs typeface="Calibri"/>
              <a:sym typeface="Calibri"/>
            </a:endParaRPr>
          </a:p>
        </p:txBody>
      </p:sp>
      <p:pic>
        <p:nvPicPr>
          <p:cNvPr descr="Football with solid fill" id="617" name="Google Shape;617;p26"/>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618" name="Google Shape;618;p26"/>
          <p:cNvSpPr/>
          <p:nvPr/>
        </p:nvSpPr>
        <p:spPr>
          <a:xfrm rot="10800000">
            <a:off x="2271133" y="4687560"/>
            <a:ext cx="3494700" cy="1097400"/>
          </a:xfrm>
          <a:prstGeom prst="arc">
            <a:avLst>
              <a:gd fmla="val 10818194" name="adj1"/>
              <a:gd fmla="val 118631"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619" name="Google Shape;619;p26"/>
          <p:cNvSpPr/>
          <p:nvPr/>
        </p:nvSpPr>
        <p:spPr>
          <a:xfrm flipH="1">
            <a:off x="1631922" y="4155302"/>
            <a:ext cx="4284299" cy="398623"/>
          </a:xfrm>
          <a:custGeom>
            <a:rect b="b" l="l" r="r" t="t"/>
            <a:pathLst>
              <a:path extrusionOk="0" h="398623" w="4284299">
                <a:moveTo>
                  <a:pt x="0" y="324675"/>
                </a:moveTo>
                <a:cubicBezTo>
                  <a:pt x="144216" y="191238"/>
                  <a:pt x="283753" y="73676"/>
                  <a:pt x="405509" y="73953"/>
                </a:cubicBezTo>
                <a:cubicBezTo>
                  <a:pt x="527496" y="85356"/>
                  <a:pt x="516176" y="369512"/>
                  <a:pt x="617079" y="368920"/>
                </a:cubicBezTo>
                <a:cubicBezTo>
                  <a:pt x="680594" y="387244"/>
                  <a:pt x="802742" y="92127"/>
                  <a:pt x="899172" y="73953"/>
                </a:cubicBezTo>
                <a:cubicBezTo>
                  <a:pt x="981062" y="62394"/>
                  <a:pt x="1096721" y="354842"/>
                  <a:pt x="1181267" y="339424"/>
                </a:cubicBezTo>
                <a:cubicBezTo>
                  <a:pt x="1282613" y="328350"/>
                  <a:pt x="1376182" y="-23726"/>
                  <a:pt x="1445729" y="211"/>
                </a:cubicBezTo>
                <a:cubicBezTo>
                  <a:pt x="1506417" y="7637"/>
                  <a:pt x="1524106" y="400558"/>
                  <a:pt x="1639670" y="398417"/>
                </a:cubicBezTo>
                <a:cubicBezTo>
                  <a:pt x="1741690" y="400374"/>
                  <a:pt x="1962617" y="72683"/>
                  <a:pt x="2062810" y="59204"/>
                </a:cubicBezTo>
                <a:cubicBezTo>
                  <a:pt x="2167495" y="60252"/>
                  <a:pt x="2125644" y="368852"/>
                  <a:pt x="2203857" y="368920"/>
                </a:cubicBezTo>
                <a:cubicBezTo>
                  <a:pt x="2280262" y="369478"/>
                  <a:pt x="2503155" y="75952"/>
                  <a:pt x="2591736" y="73953"/>
                </a:cubicBezTo>
                <a:cubicBezTo>
                  <a:pt x="2693247" y="87546"/>
                  <a:pt x="2672389" y="407116"/>
                  <a:pt x="2768044" y="383669"/>
                </a:cubicBezTo>
                <a:cubicBezTo>
                  <a:pt x="2875350" y="389760"/>
                  <a:pt x="3073287" y="35150"/>
                  <a:pt x="3173554" y="14959"/>
                </a:cubicBezTo>
                <a:cubicBezTo>
                  <a:pt x="3283970" y="3646"/>
                  <a:pt x="3350966" y="319483"/>
                  <a:pt x="3420386" y="324675"/>
                </a:cubicBezTo>
                <a:cubicBezTo>
                  <a:pt x="3484921" y="325658"/>
                  <a:pt x="3524300" y="8015"/>
                  <a:pt x="3596695" y="14959"/>
                </a:cubicBezTo>
                <a:cubicBezTo>
                  <a:pt x="3640902" y="11467"/>
                  <a:pt x="3663311" y="281537"/>
                  <a:pt x="3773003" y="309927"/>
                </a:cubicBezTo>
                <a:cubicBezTo>
                  <a:pt x="3870783" y="301410"/>
                  <a:pt x="4081248" y="51491"/>
                  <a:pt x="4178513" y="29707"/>
                </a:cubicBezTo>
                <a:cubicBezTo>
                  <a:pt x="4260370" y="20965"/>
                  <a:pt x="4277623" y="120880"/>
                  <a:pt x="4284299" y="221436"/>
                </a:cubicBezTo>
              </a:path>
            </a:pathLst>
          </a:custGeom>
          <a:noFill/>
          <a:ln cap="flat" cmpd="dbl"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20" name="Google Shape;620;p26"/>
          <p:cNvSpPr/>
          <p:nvPr/>
        </p:nvSpPr>
        <p:spPr>
          <a:xfrm>
            <a:off x="5916220" y="3737862"/>
            <a:ext cx="3981180" cy="836670"/>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621" name="Google Shape;621;p26"/>
          <p:cNvCxnSpPr/>
          <p:nvPr/>
        </p:nvCxnSpPr>
        <p:spPr>
          <a:xfrm rot="10800000">
            <a:off x="3698909" y="2006473"/>
            <a:ext cx="0" cy="1227600"/>
          </a:xfrm>
          <a:prstGeom prst="straightConnector1">
            <a:avLst/>
          </a:prstGeom>
          <a:noFill/>
          <a:ln cap="flat" cmpd="sng" w="101600">
            <a:solidFill>
              <a:schemeClr val="dk1"/>
            </a:solidFill>
            <a:prstDash val="solid"/>
            <a:miter lim="800000"/>
            <a:headEnd len="sm" w="sm" type="none"/>
            <a:tailEnd len="sm" w="sm" type="none"/>
          </a:ln>
        </p:spPr>
      </p:cxnSp>
      <p:cxnSp>
        <p:nvCxnSpPr>
          <p:cNvPr id="622" name="Google Shape;622;p26"/>
          <p:cNvCxnSpPr/>
          <p:nvPr/>
        </p:nvCxnSpPr>
        <p:spPr>
          <a:xfrm rot="10800000">
            <a:off x="2785109" y="1229578"/>
            <a:ext cx="913800" cy="777000"/>
          </a:xfrm>
          <a:prstGeom prst="straightConnector1">
            <a:avLst/>
          </a:prstGeom>
          <a:noFill/>
          <a:ln cap="flat" cmpd="sng" w="101600">
            <a:solidFill>
              <a:schemeClr val="dk1"/>
            </a:solidFill>
            <a:prstDash val="solid"/>
            <a:miter lim="800000"/>
            <a:headEnd len="sm" w="sm" type="none"/>
            <a:tailEnd len="med" w="med" type="triangle"/>
          </a:ln>
        </p:spPr>
      </p:cxnSp>
      <p:cxnSp>
        <p:nvCxnSpPr>
          <p:cNvPr id="623" name="Google Shape;623;p26"/>
          <p:cNvCxnSpPr/>
          <p:nvPr/>
        </p:nvCxnSpPr>
        <p:spPr>
          <a:xfrm rot="10800000">
            <a:off x="4007493" y="2123973"/>
            <a:ext cx="4485600" cy="1085400"/>
          </a:xfrm>
          <a:prstGeom prst="straightConnector1">
            <a:avLst/>
          </a:prstGeom>
          <a:noFill/>
          <a:ln cap="flat" cmpd="sng" w="101600">
            <a:solidFill>
              <a:schemeClr val="dk1"/>
            </a:solidFill>
            <a:prstDash val="solid"/>
            <a:miter lim="800000"/>
            <a:headEnd len="sm" w="sm" type="none"/>
            <a:tailEnd len="med" w="med" type="triangle"/>
          </a:ln>
        </p:spPr>
      </p:cxnSp>
      <p:cxnSp>
        <p:nvCxnSpPr>
          <p:cNvPr id="624" name="Google Shape;624;p26"/>
          <p:cNvCxnSpPr/>
          <p:nvPr/>
        </p:nvCxnSpPr>
        <p:spPr>
          <a:xfrm rot="10800000">
            <a:off x="7019974" y="1152525"/>
            <a:ext cx="3920400" cy="2095500"/>
          </a:xfrm>
          <a:prstGeom prst="straightConnector1">
            <a:avLst/>
          </a:prstGeom>
          <a:noFill/>
          <a:ln cap="flat" cmpd="sng" w="101600">
            <a:solidFill>
              <a:schemeClr val="dk1"/>
            </a:solidFill>
            <a:prstDash val="solid"/>
            <a:miter lim="800000"/>
            <a:headEnd len="sm" w="sm" type="none"/>
            <a:tailEnd len="med" w="med" type="triangle"/>
          </a:ln>
        </p:spPr>
      </p:cxnSp>
      <p:sp>
        <p:nvSpPr>
          <p:cNvPr id="625" name="Google Shape;625;p26"/>
          <p:cNvSpPr txBox="1"/>
          <p:nvPr>
            <p:ph type="title"/>
          </p:nvPr>
        </p:nvSpPr>
        <p:spPr>
          <a:xfrm>
            <a:off x="838200" y="-46262"/>
            <a:ext cx="10515600" cy="13257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Pass—_____ Fake Jet Right, MJ Toss Pass Left</a:t>
            </a:r>
            <a:endParaRPr/>
          </a:p>
        </p:txBody>
      </p:sp>
      <p:sp>
        <p:nvSpPr>
          <p:cNvPr id="626" name="Google Shape;626;p26"/>
          <p:cNvSpPr txBox="1"/>
          <p:nvPr/>
        </p:nvSpPr>
        <p:spPr>
          <a:xfrm>
            <a:off x="383458" y="6164831"/>
            <a:ext cx="116052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A has to move FAST to get to the handoff point. R reads the OLB first—if OLB stays deep—run. If OLB attacks, pass to B or C</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2" name="Shape 632"/>
        <p:cNvGrpSpPr/>
        <p:nvPr/>
      </p:nvGrpSpPr>
      <p:grpSpPr>
        <a:xfrm>
          <a:off x="0" y="0"/>
          <a:ext cx="0" cy="0"/>
          <a:chOff x="0" y="0"/>
          <a:chExt cx="0" cy="0"/>
        </a:xfrm>
      </p:grpSpPr>
      <p:sp>
        <p:nvSpPr>
          <p:cNvPr id="633" name="Google Shape;633;p27"/>
          <p:cNvSpPr txBox="1"/>
          <p:nvPr>
            <p:ph type="title"/>
          </p:nvPr>
        </p:nvSpPr>
        <p:spPr>
          <a:xfrm>
            <a:off x="165103" y="226838"/>
            <a:ext cx="11823600" cy="754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Pass—D (Player Name) Fake Jet Sweep Left, Fake Toss, Pass</a:t>
            </a:r>
            <a:endParaRPr/>
          </a:p>
        </p:txBody>
      </p:sp>
      <p:sp>
        <p:nvSpPr>
          <p:cNvPr id="634" name="Google Shape;634;p27"/>
          <p:cNvSpPr/>
          <p:nvPr/>
        </p:nvSpPr>
        <p:spPr>
          <a:xfrm>
            <a:off x="5765834" y="3248025"/>
            <a:ext cx="641400" cy="5943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rgbClr val="FFFFFF"/>
                </a:solidFill>
                <a:latin typeface="Calibri"/>
                <a:ea typeface="Calibri"/>
                <a:cs typeface="Calibri"/>
                <a:sym typeface="Calibri"/>
              </a:rPr>
              <a:t>Q</a:t>
            </a:r>
            <a:endParaRPr sz="1800">
              <a:solidFill>
                <a:schemeClr val="lt1"/>
              </a:solidFill>
              <a:latin typeface="Calibri"/>
              <a:ea typeface="Calibri"/>
              <a:cs typeface="Calibri"/>
              <a:sym typeface="Calibri"/>
            </a:endParaRPr>
          </a:p>
        </p:txBody>
      </p:sp>
      <p:sp>
        <p:nvSpPr>
          <p:cNvPr id="635" name="Google Shape;635;p27"/>
          <p:cNvSpPr/>
          <p:nvPr/>
        </p:nvSpPr>
        <p:spPr>
          <a:xfrm>
            <a:off x="966788" y="3248025"/>
            <a:ext cx="641400" cy="5943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800"/>
              <a:buFont typeface="Calibri"/>
              <a:buNone/>
            </a:pPr>
            <a:r>
              <a:rPr b="1" i="0" lang="en-US" sz="2800" u="none" cap="none" strike="noStrike">
                <a:solidFill>
                  <a:srgbClr val="FFFFFF"/>
                </a:solidFill>
                <a:latin typeface="Calibri"/>
                <a:ea typeface="Calibri"/>
                <a:cs typeface="Calibri"/>
                <a:sym typeface="Calibri"/>
              </a:rPr>
              <a:t>A</a:t>
            </a:r>
            <a:endParaRPr b="0" i="0" sz="1800" u="none" cap="none" strike="noStrike">
              <a:solidFill>
                <a:srgbClr val="FFFFFF"/>
              </a:solidFill>
              <a:latin typeface="Calibri"/>
              <a:ea typeface="Calibri"/>
              <a:cs typeface="Calibri"/>
              <a:sym typeface="Calibri"/>
            </a:endParaRPr>
          </a:p>
        </p:txBody>
      </p:sp>
      <p:sp>
        <p:nvSpPr>
          <p:cNvPr id="636" name="Google Shape;636;p27"/>
          <p:cNvSpPr/>
          <p:nvPr/>
        </p:nvSpPr>
        <p:spPr>
          <a:xfrm>
            <a:off x="10623254" y="3849759"/>
            <a:ext cx="641400" cy="5943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FFFFFF"/>
                </a:solidFill>
                <a:latin typeface="Calibri"/>
                <a:ea typeface="Calibri"/>
                <a:cs typeface="Calibri"/>
                <a:sym typeface="Calibri"/>
              </a:rPr>
              <a:t>D</a:t>
            </a:r>
            <a:endParaRPr sz="1800">
              <a:solidFill>
                <a:schemeClr val="lt1"/>
              </a:solidFill>
              <a:latin typeface="Calibri"/>
              <a:ea typeface="Calibri"/>
              <a:cs typeface="Calibri"/>
              <a:sym typeface="Calibri"/>
            </a:endParaRPr>
          </a:p>
        </p:txBody>
      </p:sp>
      <p:sp>
        <p:nvSpPr>
          <p:cNvPr id="637" name="Google Shape;637;p27"/>
          <p:cNvSpPr/>
          <p:nvPr/>
        </p:nvSpPr>
        <p:spPr>
          <a:xfrm>
            <a:off x="9259868" y="3203395"/>
            <a:ext cx="641400" cy="59430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FFFFFF"/>
                </a:solidFill>
                <a:latin typeface="Calibri"/>
                <a:ea typeface="Calibri"/>
                <a:cs typeface="Calibri"/>
                <a:sym typeface="Calibri"/>
              </a:rPr>
              <a:t>C</a:t>
            </a:r>
            <a:endParaRPr sz="1800">
              <a:solidFill>
                <a:schemeClr val="lt1"/>
              </a:solidFill>
              <a:latin typeface="Calibri"/>
              <a:ea typeface="Calibri"/>
              <a:cs typeface="Calibri"/>
              <a:sym typeface="Calibri"/>
            </a:endParaRPr>
          </a:p>
        </p:txBody>
      </p:sp>
      <p:sp>
        <p:nvSpPr>
          <p:cNvPr id="638" name="Google Shape;638;p27"/>
          <p:cNvSpPr/>
          <p:nvPr/>
        </p:nvSpPr>
        <p:spPr>
          <a:xfrm>
            <a:off x="5765834" y="4950767"/>
            <a:ext cx="641400" cy="5943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FFFFFF"/>
                </a:solidFill>
                <a:latin typeface="Calibri"/>
                <a:ea typeface="Calibri"/>
                <a:cs typeface="Calibri"/>
                <a:sym typeface="Calibri"/>
              </a:rPr>
              <a:t>R</a:t>
            </a:r>
            <a:endParaRPr sz="1800">
              <a:solidFill>
                <a:schemeClr val="lt1"/>
              </a:solidFill>
              <a:latin typeface="Calibri"/>
              <a:ea typeface="Calibri"/>
              <a:cs typeface="Calibri"/>
              <a:sym typeface="Calibri"/>
            </a:endParaRPr>
          </a:p>
        </p:txBody>
      </p:sp>
      <p:sp>
        <p:nvSpPr>
          <p:cNvPr id="639" name="Google Shape;639;p27"/>
          <p:cNvSpPr/>
          <p:nvPr/>
        </p:nvSpPr>
        <p:spPr>
          <a:xfrm>
            <a:off x="6992201" y="3274156"/>
            <a:ext cx="641400" cy="59430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FFFFFF"/>
                </a:solidFill>
                <a:latin typeface="Calibri"/>
                <a:ea typeface="Calibri"/>
                <a:cs typeface="Calibri"/>
                <a:sym typeface="Calibri"/>
              </a:rPr>
              <a:t>B</a:t>
            </a:r>
            <a:endParaRPr sz="1800">
              <a:solidFill>
                <a:schemeClr val="lt1"/>
              </a:solidFill>
              <a:latin typeface="Calibri"/>
              <a:ea typeface="Calibri"/>
              <a:cs typeface="Calibri"/>
              <a:sym typeface="Calibri"/>
            </a:endParaRPr>
          </a:p>
        </p:txBody>
      </p:sp>
      <p:pic>
        <p:nvPicPr>
          <p:cNvPr descr="Football with solid fill" id="640" name="Google Shape;640;p27"/>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641" name="Google Shape;641;p27"/>
          <p:cNvSpPr txBox="1"/>
          <p:nvPr/>
        </p:nvSpPr>
        <p:spPr>
          <a:xfrm>
            <a:off x="383458" y="6164831"/>
            <a:ext cx="11605200" cy="923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D has to move FAST to get to the handoff point, then get deep along the sideline. If OLB runs with or comes up to play the Jet, hit A.  If OLB covers A, look to safety—if he comes up, hit D or B. If he stays deep, hit c.</a:t>
            </a:r>
            <a:endParaRPr/>
          </a:p>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642" name="Google Shape;642;p27"/>
          <p:cNvSpPr/>
          <p:nvPr/>
        </p:nvSpPr>
        <p:spPr>
          <a:xfrm flipH="1" rot="10800000">
            <a:off x="6383657" y="4757579"/>
            <a:ext cx="3977100" cy="1097400"/>
          </a:xfrm>
          <a:prstGeom prst="arc">
            <a:avLst>
              <a:gd fmla="val 10818194" name="adj1"/>
              <a:gd fmla="val 118631"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643" name="Google Shape;643;p27"/>
          <p:cNvSpPr/>
          <p:nvPr/>
        </p:nvSpPr>
        <p:spPr>
          <a:xfrm>
            <a:off x="5916221" y="4155302"/>
            <a:ext cx="4707033" cy="398623"/>
          </a:xfrm>
          <a:custGeom>
            <a:rect b="b" l="l" r="r" t="t"/>
            <a:pathLst>
              <a:path extrusionOk="0" h="398623" w="4707033">
                <a:moveTo>
                  <a:pt x="0" y="324675"/>
                </a:moveTo>
                <a:cubicBezTo>
                  <a:pt x="141845" y="180565"/>
                  <a:pt x="313767" y="73620"/>
                  <a:pt x="445521" y="73953"/>
                </a:cubicBezTo>
                <a:cubicBezTo>
                  <a:pt x="571758" y="84115"/>
                  <a:pt x="571788" y="369422"/>
                  <a:pt x="677967" y="368920"/>
                </a:cubicBezTo>
                <a:cubicBezTo>
                  <a:pt x="753522" y="383412"/>
                  <a:pt x="880492" y="101493"/>
                  <a:pt x="987894" y="73953"/>
                </a:cubicBezTo>
                <a:cubicBezTo>
                  <a:pt x="1077299" y="61429"/>
                  <a:pt x="1213899" y="359433"/>
                  <a:pt x="1297824" y="339424"/>
                </a:cubicBezTo>
                <a:cubicBezTo>
                  <a:pt x="1411121" y="328702"/>
                  <a:pt x="1512571" y="-26352"/>
                  <a:pt x="1588380" y="211"/>
                </a:cubicBezTo>
                <a:cubicBezTo>
                  <a:pt x="1664763" y="8886"/>
                  <a:pt x="1667794" y="408044"/>
                  <a:pt x="1801457" y="398417"/>
                </a:cubicBezTo>
                <a:cubicBezTo>
                  <a:pt x="1913463" y="398824"/>
                  <a:pt x="2160482" y="67673"/>
                  <a:pt x="2266348" y="59204"/>
                </a:cubicBezTo>
                <a:cubicBezTo>
                  <a:pt x="2393009" y="67361"/>
                  <a:pt x="2350961" y="372834"/>
                  <a:pt x="2421312" y="368920"/>
                </a:cubicBezTo>
                <a:cubicBezTo>
                  <a:pt x="2490401" y="366887"/>
                  <a:pt x="2750325" y="76541"/>
                  <a:pt x="2847464" y="73953"/>
                </a:cubicBezTo>
                <a:cubicBezTo>
                  <a:pt x="2955034" y="82754"/>
                  <a:pt x="2935304" y="400479"/>
                  <a:pt x="3041168" y="383669"/>
                </a:cubicBezTo>
                <a:cubicBezTo>
                  <a:pt x="3158897" y="391074"/>
                  <a:pt x="3387293" y="49355"/>
                  <a:pt x="3486690" y="14959"/>
                </a:cubicBezTo>
                <a:cubicBezTo>
                  <a:pt x="3621334" y="-8174"/>
                  <a:pt x="3683266" y="311169"/>
                  <a:pt x="3757878" y="324675"/>
                </a:cubicBezTo>
                <a:cubicBezTo>
                  <a:pt x="3827705" y="325932"/>
                  <a:pt x="3880447" y="12885"/>
                  <a:pt x="3951583" y="14959"/>
                </a:cubicBezTo>
                <a:cubicBezTo>
                  <a:pt x="4005946" y="11777"/>
                  <a:pt x="4036192" y="302258"/>
                  <a:pt x="4145287" y="309927"/>
                </a:cubicBezTo>
                <a:cubicBezTo>
                  <a:pt x="4253310" y="292280"/>
                  <a:pt x="4485005" y="51567"/>
                  <a:pt x="4590809" y="29707"/>
                </a:cubicBezTo>
                <a:cubicBezTo>
                  <a:pt x="4671663" y="37792"/>
                  <a:pt x="4704774" y="124916"/>
                  <a:pt x="4707033" y="221436"/>
                </a:cubicBezTo>
              </a:path>
            </a:pathLst>
          </a:custGeom>
          <a:noFill/>
          <a:ln cap="flat" cmpd="dbl"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44" name="Google Shape;644;p27"/>
          <p:cNvSpPr/>
          <p:nvPr/>
        </p:nvSpPr>
        <p:spPr>
          <a:xfrm flipH="1" rot="879314">
            <a:off x="779063" y="1870659"/>
            <a:ext cx="5463272" cy="2143158"/>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645" name="Google Shape;645;p27"/>
          <p:cNvCxnSpPr/>
          <p:nvPr/>
        </p:nvCxnSpPr>
        <p:spPr>
          <a:xfrm flipH="1">
            <a:off x="3366376" y="4278507"/>
            <a:ext cx="2559300" cy="895200"/>
          </a:xfrm>
          <a:prstGeom prst="straightConnector1">
            <a:avLst/>
          </a:prstGeom>
          <a:noFill/>
          <a:ln cap="flat" cmpd="sng" w="101600">
            <a:solidFill>
              <a:schemeClr val="dk1"/>
            </a:solidFill>
            <a:prstDash val="solid"/>
            <a:miter lim="800000"/>
            <a:headEnd len="sm" w="sm" type="none"/>
            <a:tailEnd len="sm" w="sm" type="none"/>
          </a:ln>
        </p:spPr>
      </p:cxnSp>
      <p:sp>
        <p:nvSpPr>
          <p:cNvPr id="646" name="Google Shape;646;p27"/>
          <p:cNvSpPr/>
          <p:nvPr/>
        </p:nvSpPr>
        <p:spPr>
          <a:xfrm>
            <a:off x="8184408" y="1003021"/>
            <a:ext cx="641400" cy="594300"/>
          </a:xfrm>
          <a:prstGeom prst="ellipse">
            <a:avLst/>
          </a:prstGeom>
          <a:no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47" name="Google Shape;647;p27"/>
          <p:cNvSpPr/>
          <p:nvPr/>
        </p:nvSpPr>
        <p:spPr>
          <a:xfrm>
            <a:off x="9580510" y="1936771"/>
            <a:ext cx="641400" cy="594300"/>
          </a:xfrm>
          <a:prstGeom prst="ellipse">
            <a:avLst/>
          </a:prstGeom>
          <a:no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48" name="Google Shape;648;p27"/>
          <p:cNvSpPr/>
          <p:nvPr/>
        </p:nvSpPr>
        <p:spPr>
          <a:xfrm>
            <a:off x="5789295" y="1905494"/>
            <a:ext cx="641400" cy="594300"/>
          </a:xfrm>
          <a:prstGeom prst="ellipse">
            <a:avLst/>
          </a:prstGeom>
          <a:no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49" name="Google Shape;649;p27"/>
          <p:cNvSpPr/>
          <p:nvPr/>
        </p:nvSpPr>
        <p:spPr>
          <a:xfrm>
            <a:off x="1970207" y="1852439"/>
            <a:ext cx="641400" cy="594300"/>
          </a:xfrm>
          <a:prstGeom prst="ellipse">
            <a:avLst/>
          </a:prstGeom>
          <a:no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50" name="Google Shape;650;p27"/>
          <p:cNvSpPr/>
          <p:nvPr/>
        </p:nvSpPr>
        <p:spPr>
          <a:xfrm>
            <a:off x="3366311" y="1006420"/>
            <a:ext cx="641400" cy="594300"/>
          </a:xfrm>
          <a:prstGeom prst="ellipse">
            <a:avLst/>
          </a:prstGeom>
          <a:no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651" name="Google Shape;651;p27"/>
          <p:cNvCxnSpPr/>
          <p:nvPr/>
        </p:nvCxnSpPr>
        <p:spPr>
          <a:xfrm rot="10800000">
            <a:off x="4528457" y="2069874"/>
            <a:ext cx="4942500" cy="1161900"/>
          </a:xfrm>
          <a:prstGeom prst="straightConnector1">
            <a:avLst/>
          </a:prstGeom>
          <a:noFill/>
          <a:ln cap="flat" cmpd="sng" w="101600">
            <a:solidFill>
              <a:schemeClr val="dk1"/>
            </a:solidFill>
            <a:prstDash val="solid"/>
            <a:miter lim="800000"/>
            <a:headEnd len="sm" w="sm" type="none"/>
            <a:tailEnd len="med" w="med" type="triangle"/>
          </a:ln>
        </p:spPr>
      </p:cxnSp>
      <p:cxnSp>
        <p:nvCxnSpPr>
          <p:cNvPr id="652" name="Google Shape;652;p27"/>
          <p:cNvCxnSpPr/>
          <p:nvPr/>
        </p:nvCxnSpPr>
        <p:spPr>
          <a:xfrm rot="10800000">
            <a:off x="1300556" y="2046556"/>
            <a:ext cx="0" cy="1227600"/>
          </a:xfrm>
          <a:prstGeom prst="straightConnector1">
            <a:avLst/>
          </a:prstGeom>
          <a:noFill/>
          <a:ln cap="flat" cmpd="sng" w="101600">
            <a:solidFill>
              <a:schemeClr val="dk1"/>
            </a:solidFill>
            <a:prstDash val="solid"/>
            <a:miter lim="800000"/>
            <a:headEnd len="sm" w="sm" type="none"/>
            <a:tailEnd len="sm" w="sm" type="none"/>
          </a:ln>
        </p:spPr>
      </p:cxnSp>
      <p:cxnSp>
        <p:nvCxnSpPr>
          <p:cNvPr id="653" name="Google Shape;653;p27"/>
          <p:cNvCxnSpPr/>
          <p:nvPr/>
        </p:nvCxnSpPr>
        <p:spPr>
          <a:xfrm>
            <a:off x="1300556" y="2046660"/>
            <a:ext cx="437100" cy="555600"/>
          </a:xfrm>
          <a:prstGeom prst="straightConnector1">
            <a:avLst/>
          </a:prstGeom>
          <a:noFill/>
          <a:ln cap="flat" cmpd="sng" w="101600">
            <a:solidFill>
              <a:schemeClr val="dk1"/>
            </a:solidFill>
            <a:prstDash val="solid"/>
            <a:miter lim="800000"/>
            <a:headEnd len="sm" w="sm" type="none"/>
            <a:tailEnd len="med" w="med" type="triangle"/>
          </a:ln>
        </p:spPr>
      </p:cxnSp>
      <p:cxnSp>
        <p:nvCxnSpPr>
          <p:cNvPr id="654" name="Google Shape;654;p27"/>
          <p:cNvCxnSpPr/>
          <p:nvPr/>
        </p:nvCxnSpPr>
        <p:spPr>
          <a:xfrm rot="10800000">
            <a:off x="7342754" y="2069910"/>
            <a:ext cx="0" cy="1227600"/>
          </a:xfrm>
          <a:prstGeom prst="straightConnector1">
            <a:avLst/>
          </a:prstGeom>
          <a:noFill/>
          <a:ln cap="flat" cmpd="sng" w="101600">
            <a:solidFill>
              <a:schemeClr val="dk1"/>
            </a:solidFill>
            <a:prstDash val="solid"/>
            <a:miter lim="800000"/>
            <a:headEnd len="sm" w="sm" type="none"/>
            <a:tailEnd len="sm" w="sm" type="none"/>
          </a:ln>
        </p:spPr>
      </p:cxnSp>
      <p:cxnSp>
        <p:nvCxnSpPr>
          <p:cNvPr id="655" name="Google Shape;655;p27"/>
          <p:cNvCxnSpPr/>
          <p:nvPr/>
        </p:nvCxnSpPr>
        <p:spPr>
          <a:xfrm rot="10800000">
            <a:off x="6376754" y="1052414"/>
            <a:ext cx="966000" cy="1017600"/>
          </a:xfrm>
          <a:prstGeom prst="straightConnector1">
            <a:avLst/>
          </a:prstGeom>
          <a:noFill/>
          <a:ln cap="flat" cmpd="sng" w="101600">
            <a:solidFill>
              <a:schemeClr val="dk1"/>
            </a:solidFill>
            <a:prstDash val="solid"/>
            <a:miter lim="800000"/>
            <a:headEnd len="sm" w="sm" type="none"/>
            <a:tailEnd len="med" w="med" type="triangle"/>
          </a:ln>
        </p:spPr>
      </p:cxn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1" name="Shape 661"/>
        <p:cNvGrpSpPr/>
        <p:nvPr/>
      </p:nvGrpSpPr>
      <p:grpSpPr>
        <a:xfrm>
          <a:off x="0" y="0"/>
          <a:ext cx="0" cy="0"/>
          <a:chOff x="0" y="0"/>
          <a:chExt cx="0" cy="0"/>
        </a:xfrm>
      </p:grpSpPr>
      <p:sp>
        <p:nvSpPr>
          <p:cNvPr id="662" name="Google Shape;662;p28"/>
          <p:cNvSpPr txBox="1"/>
          <p:nvPr>
            <p:ph type="title"/>
          </p:nvPr>
        </p:nvSpPr>
        <p:spPr>
          <a:xfrm>
            <a:off x="165103" y="226838"/>
            <a:ext cx="11823600" cy="754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Pass—Red (Player Name) Fake Jet Sweep Right, Fake Toss, Pass</a:t>
            </a:r>
            <a:endParaRPr/>
          </a:p>
        </p:txBody>
      </p:sp>
      <p:sp>
        <p:nvSpPr>
          <p:cNvPr id="663" name="Google Shape;663;p28"/>
          <p:cNvSpPr/>
          <p:nvPr/>
        </p:nvSpPr>
        <p:spPr>
          <a:xfrm>
            <a:off x="5765834" y="3248025"/>
            <a:ext cx="641400" cy="5943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3200" u="none" cap="none" strike="noStrike">
                <a:solidFill>
                  <a:srgbClr val="FFFFFF"/>
                </a:solidFill>
                <a:latin typeface="Calibri"/>
                <a:ea typeface="Calibri"/>
                <a:cs typeface="Calibri"/>
                <a:sym typeface="Calibri"/>
              </a:rPr>
              <a:t>Q</a:t>
            </a:r>
            <a:endParaRPr sz="1800">
              <a:solidFill>
                <a:schemeClr val="lt1"/>
              </a:solidFill>
              <a:latin typeface="Calibri"/>
              <a:ea typeface="Calibri"/>
              <a:cs typeface="Calibri"/>
              <a:sym typeface="Calibri"/>
            </a:endParaRPr>
          </a:p>
        </p:txBody>
      </p:sp>
      <p:sp>
        <p:nvSpPr>
          <p:cNvPr id="664" name="Google Shape;664;p28"/>
          <p:cNvSpPr/>
          <p:nvPr/>
        </p:nvSpPr>
        <p:spPr>
          <a:xfrm>
            <a:off x="990639" y="3760253"/>
            <a:ext cx="641400" cy="5943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A</a:t>
            </a:r>
            <a:endParaRPr b="1" sz="1800">
              <a:solidFill>
                <a:schemeClr val="lt1"/>
              </a:solidFill>
              <a:latin typeface="Calibri"/>
              <a:ea typeface="Calibri"/>
              <a:cs typeface="Calibri"/>
              <a:sym typeface="Calibri"/>
            </a:endParaRPr>
          </a:p>
        </p:txBody>
      </p:sp>
      <p:sp>
        <p:nvSpPr>
          <p:cNvPr id="665" name="Google Shape;665;p28"/>
          <p:cNvSpPr/>
          <p:nvPr/>
        </p:nvSpPr>
        <p:spPr>
          <a:xfrm>
            <a:off x="10671304" y="3248025"/>
            <a:ext cx="641400" cy="5943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3200" u="none" cap="none" strike="noStrike">
                <a:solidFill>
                  <a:srgbClr val="FFFFFF"/>
                </a:solidFill>
                <a:latin typeface="Calibri"/>
                <a:ea typeface="Calibri"/>
                <a:cs typeface="Calibri"/>
                <a:sym typeface="Calibri"/>
              </a:rPr>
              <a:t>D</a:t>
            </a:r>
            <a:endParaRPr sz="1800">
              <a:solidFill>
                <a:schemeClr val="lt1"/>
              </a:solidFill>
              <a:latin typeface="Calibri"/>
              <a:ea typeface="Calibri"/>
              <a:cs typeface="Calibri"/>
              <a:sym typeface="Calibri"/>
            </a:endParaRPr>
          </a:p>
        </p:txBody>
      </p:sp>
      <p:sp>
        <p:nvSpPr>
          <p:cNvPr id="666" name="Google Shape;666;p28"/>
          <p:cNvSpPr/>
          <p:nvPr/>
        </p:nvSpPr>
        <p:spPr>
          <a:xfrm>
            <a:off x="4240435" y="3248025"/>
            <a:ext cx="641400" cy="59430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3200" u="none" cap="none" strike="noStrike">
                <a:solidFill>
                  <a:srgbClr val="FFFFFF"/>
                </a:solidFill>
                <a:latin typeface="Calibri"/>
                <a:ea typeface="Calibri"/>
                <a:cs typeface="Calibri"/>
                <a:sym typeface="Calibri"/>
              </a:rPr>
              <a:t>C</a:t>
            </a:r>
            <a:endParaRPr sz="1800">
              <a:solidFill>
                <a:schemeClr val="lt1"/>
              </a:solidFill>
              <a:latin typeface="Calibri"/>
              <a:ea typeface="Calibri"/>
              <a:cs typeface="Calibri"/>
              <a:sym typeface="Calibri"/>
            </a:endParaRPr>
          </a:p>
        </p:txBody>
      </p:sp>
      <p:sp>
        <p:nvSpPr>
          <p:cNvPr id="667" name="Google Shape;667;p28"/>
          <p:cNvSpPr/>
          <p:nvPr/>
        </p:nvSpPr>
        <p:spPr>
          <a:xfrm>
            <a:off x="5765834" y="4950767"/>
            <a:ext cx="641400" cy="5943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3200" u="none" cap="none" strike="noStrike">
                <a:solidFill>
                  <a:srgbClr val="FFFFFF"/>
                </a:solidFill>
                <a:latin typeface="Calibri"/>
                <a:ea typeface="Calibri"/>
                <a:cs typeface="Calibri"/>
                <a:sym typeface="Calibri"/>
              </a:rPr>
              <a:t>R</a:t>
            </a:r>
            <a:endParaRPr sz="1800">
              <a:solidFill>
                <a:schemeClr val="lt1"/>
              </a:solidFill>
              <a:latin typeface="Calibri"/>
              <a:ea typeface="Calibri"/>
              <a:cs typeface="Calibri"/>
              <a:sym typeface="Calibri"/>
            </a:endParaRPr>
          </a:p>
        </p:txBody>
      </p:sp>
      <p:sp>
        <p:nvSpPr>
          <p:cNvPr id="668" name="Google Shape;668;p28"/>
          <p:cNvSpPr/>
          <p:nvPr/>
        </p:nvSpPr>
        <p:spPr>
          <a:xfrm>
            <a:off x="2356492" y="3247153"/>
            <a:ext cx="641400" cy="59430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3200" u="none" cap="none" strike="noStrike">
                <a:solidFill>
                  <a:srgbClr val="FFFFFF"/>
                </a:solidFill>
                <a:latin typeface="Calibri"/>
                <a:ea typeface="Calibri"/>
                <a:cs typeface="Calibri"/>
                <a:sym typeface="Calibri"/>
              </a:rPr>
              <a:t>B</a:t>
            </a:r>
            <a:endParaRPr sz="1800">
              <a:solidFill>
                <a:schemeClr val="lt1"/>
              </a:solidFill>
              <a:latin typeface="Calibri"/>
              <a:ea typeface="Calibri"/>
              <a:cs typeface="Calibri"/>
              <a:sym typeface="Calibri"/>
            </a:endParaRPr>
          </a:p>
        </p:txBody>
      </p:sp>
      <p:pic>
        <p:nvPicPr>
          <p:cNvPr descr="Football with solid fill" id="669" name="Google Shape;669;p28"/>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670" name="Google Shape;670;p28"/>
          <p:cNvSpPr/>
          <p:nvPr/>
        </p:nvSpPr>
        <p:spPr>
          <a:xfrm rot="10800000">
            <a:off x="2271133" y="4687560"/>
            <a:ext cx="3494700" cy="1097400"/>
          </a:xfrm>
          <a:prstGeom prst="arc">
            <a:avLst>
              <a:gd fmla="val 10818194" name="adj1"/>
              <a:gd fmla="val 118631"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671" name="Google Shape;671;p28"/>
          <p:cNvSpPr/>
          <p:nvPr/>
        </p:nvSpPr>
        <p:spPr>
          <a:xfrm flipH="1">
            <a:off x="1631922" y="4155302"/>
            <a:ext cx="4284299" cy="398623"/>
          </a:xfrm>
          <a:custGeom>
            <a:rect b="b" l="l" r="r" t="t"/>
            <a:pathLst>
              <a:path extrusionOk="0" h="398623" w="4284299">
                <a:moveTo>
                  <a:pt x="0" y="324675"/>
                </a:moveTo>
                <a:cubicBezTo>
                  <a:pt x="144216" y="191238"/>
                  <a:pt x="283753" y="73676"/>
                  <a:pt x="405509" y="73953"/>
                </a:cubicBezTo>
                <a:cubicBezTo>
                  <a:pt x="527496" y="85356"/>
                  <a:pt x="516176" y="369512"/>
                  <a:pt x="617079" y="368920"/>
                </a:cubicBezTo>
                <a:cubicBezTo>
                  <a:pt x="680594" y="387244"/>
                  <a:pt x="802742" y="92127"/>
                  <a:pt x="899172" y="73953"/>
                </a:cubicBezTo>
                <a:cubicBezTo>
                  <a:pt x="981062" y="62394"/>
                  <a:pt x="1096721" y="354842"/>
                  <a:pt x="1181267" y="339424"/>
                </a:cubicBezTo>
                <a:cubicBezTo>
                  <a:pt x="1282613" y="328350"/>
                  <a:pt x="1376182" y="-23726"/>
                  <a:pt x="1445729" y="211"/>
                </a:cubicBezTo>
                <a:cubicBezTo>
                  <a:pt x="1506417" y="7637"/>
                  <a:pt x="1524106" y="400558"/>
                  <a:pt x="1639670" y="398417"/>
                </a:cubicBezTo>
                <a:cubicBezTo>
                  <a:pt x="1741690" y="400374"/>
                  <a:pt x="1962617" y="72683"/>
                  <a:pt x="2062810" y="59204"/>
                </a:cubicBezTo>
                <a:cubicBezTo>
                  <a:pt x="2167495" y="60252"/>
                  <a:pt x="2125644" y="368852"/>
                  <a:pt x="2203857" y="368920"/>
                </a:cubicBezTo>
                <a:cubicBezTo>
                  <a:pt x="2280262" y="369478"/>
                  <a:pt x="2503155" y="75952"/>
                  <a:pt x="2591736" y="73953"/>
                </a:cubicBezTo>
                <a:cubicBezTo>
                  <a:pt x="2693247" y="87546"/>
                  <a:pt x="2672389" y="407116"/>
                  <a:pt x="2768044" y="383669"/>
                </a:cubicBezTo>
                <a:cubicBezTo>
                  <a:pt x="2875350" y="389760"/>
                  <a:pt x="3073287" y="35150"/>
                  <a:pt x="3173554" y="14959"/>
                </a:cubicBezTo>
                <a:cubicBezTo>
                  <a:pt x="3283970" y="3646"/>
                  <a:pt x="3350966" y="319483"/>
                  <a:pt x="3420386" y="324675"/>
                </a:cubicBezTo>
                <a:cubicBezTo>
                  <a:pt x="3484921" y="325658"/>
                  <a:pt x="3524300" y="8015"/>
                  <a:pt x="3596695" y="14959"/>
                </a:cubicBezTo>
                <a:cubicBezTo>
                  <a:pt x="3640902" y="11467"/>
                  <a:pt x="3663311" y="281537"/>
                  <a:pt x="3773003" y="309927"/>
                </a:cubicBezTo>
                <a:cubicBezTo>
                  <a:pt x="3870783" y="301410"/>
                  <a:pt x="4081248" y="51491"/>
                  <a:pt x="4178513" y="29707"/>
                </a:cubicBezTo>
                <a:cubicBezTo>
                  <a:pt x="4260370" y="20965"/>
                  <a:pt x="4277623" y="120880"/>
                  <a:pt x="4284299" y="221436"/>
                </a:cubicBezTo>
              </a:path>
            </a:pathLst>
          </a:custGeom>
          <a:noFill/>
          <a:ln cap="flat" cmpd="dbl"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72" name="Google Shape;672;p28"/>
          <p:cNvSpPr/>
          <p:nvPr/>
        </p:nvSpPr>
        <p:spPr>
          <a:xfrm>
            <a:off x="5873709" y="1413127"/>
            <a:ext cx="4643088" cy="3330916"/>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673" name="Google Shape;673;p28"/>
          <p:cNvCxnSpPr/>
          <p:nvPr/>
        </p:nvCxnSpPr>
        <p:spPr>
          <a:xfrm rot="10800000">
            <a:off x="4546634" y="2048128"/>
            <a:ext cx="0" cy="1227600"/>
          </a:xfrm>
          <a:prstGeom prst="straightConnector1">
            <a:avLst/>
          </a:prstGeom>
          <a:noFill/>
          <a:ln cap="flat" cmpd="sng" w="101600">
            <a:solidFill>
              <a:schemeClr val="dk1"/>
            </a:solidFill>
            <a:prstDash val="solid"/>
            <a:miter lim="800000"/>
            <a:headEnd len="sm" w="sm" type="none"/>
            <a:tailEnd len="sm" w="sm" type="none"/>
          </a:ln>
        </p:spPr>
      </p:cxnSp>
      <p:cxnSp>
        <p:nvCxnSpPr>
          <p:cNvPr id="674" name="Google Shape;674;p28"/>
          <p:cNvCxnSpPr/>
          <p:nvPr/>
        </p:nvCxnSpPr>
        <p:spPr>
          <a:xfrm flipH="1" rot="10800000">
            <a:off x="4546634" y="1174933"/>
            <a:ext cx="934500" cy="873300"/>
          </a:xfrm>
          <a:prstGeom prst="straightConnector1">
            <a:avLst/>
          </a:prstGeom>
          <a:noFill/>
          <a:ln cap="flat" cmpd="sng" w="101600">
            <a:solidFill>
              <a:schemeClr val="dk1"/>
            </a:solidFill>
            <a:prstDash val="solid"/>
            <a:miter lim="800000"/>
            <a:headEnd len="sm" w="sm" type="none"/>
            <a:tailEnd len="med" w="med" type="triangle"/>
          </a:ln>
        </p:spPr>
      </p:cxnSp>
      <p:cxnSp>
        <p:nvCxnSpPr>
          <p:cNvPr id="675" name="Google Shape;675;p28"/>
          <p:cNvCxnSpPr/>
          <p:nvPr/>
        </p:nvCxnSpPr>
        <p:spPr>
          <a:xfrm flipH="1" rot="10800000">
            <a:off x="2742889" y="2048289"/>
            <a:ext cx="5582100" cy="1233600"/>
          </a:xfrm>
          <a:prstGeom prst="straightConnector1">
            <a:avLst/>
          </a:prstGeom>
          <a:noFill/>
          <a:ln cap="flat" cmpd="sng" w="101600">
            <a:solidFill>
              <a:schemeClr val="dk1"/>
            </a:solidFill>
            <a:prstDash val="solid"/>
            <a:miter lim="800000"/>
            <a:headEnd len="sm" w="sm" type="none"/>
            <a:tailEnd len="med" w="med" type="triangle"/>
          </a:ln>
        </p:spPr>
      </p:cxnSp>
      <p:cxnSp>
        <p:nvCxnSpPr>
          <p:cNvPr id="676" name="Google Shape;676;p28"/>
          <p:cNvCxnSpPr/>
          <p:nvPr/>
        </p:nvCxnSpPr>
        <p:spPr>
          <a:xfrm>
            <a:off x="6096000" y="4239547"/>
            <a:ext cx="2122500" cy="1158300"/>
          </a:xfrm>
          <a:prstGeom prst="straightConnector1">
            <a:avLst/>
          </a:prstGeom>
          <a:noFill/>
          <a:ln cap="flat" cmpd="sng" w="101600">
            <a:solidFill>
              <a:schemeClr val="dk1"/>
            </a:solidFill>
            <a:prstDash val="solid"/>
            <a:miter lim="800000"/>
            <a:headEnd len="sm" w="sm" type="none"/>
            <a:tailEnd len="sm" w="sm" type="none"/>
          </a:ln>
        </p:spPr>
      </p:cxnSp>
      <p:cxnSp>
        <p:nvCxnSpPr>
          <p:cNvPr id="677" name="Google Shape;677;p28"/>
          <p:cNvCxnSpPr/>
          <p:nvPr/>
        </p:nvCxnSpPr>
        <p:spPr>
          <a:xfrm rot="10800000">
            <a:off x="11025581" y="2032646"/>
            <a:ext cx="0" cy="1227600"/>
          </a:xfrm>
          <a:prstGeom prst="straightConnector1">
            <a:avLst/>
          </a:prstGeom>
          <a:noFill/>
          <a:ln cap="flat" cmpd="sng" w="101600">
            <a:solidFill>
              <a:schemeClr val="dk1"/>
            </a:solidFill>
            <a:prstDash val="solid"/>
            <a:miter lim="800000"/>
            <a:headEnd len="sm" w="sm" type="none"/>
            <a:tailEnd len="sm" w="sm" type="none"/>
          </a:ln>
        </p:spPr>
      </p:cxnSp>
      <p:cxnSp>
        <p:nvCxnSpPr>
          <p:cNvPr id="678" name="Google Shape;678;p28"/>
          <p:cNvCxnSpPr/>
          <p:nvPr/>
        </p:nvCxnSpPr>
        <p:spPr>
          <a:xfrm flipH="1">
            <a:off x="10391681" y="2032750"/>
            <a:ext cx="633900" cy="747600"/>
          </a:xfrm>
          <a:prstGeom prst="straightConnector1">
            <a:avLst/>
          </a:prstGeom>
          <a:noFill/>
          <a:ln cap="flat" cmpd="sng" w="101600">
            <a:solidFill>
              <a:schemeClr val="dk1"/>
            </a:solidFill>
            <a:prstDash val="solid"/>
            <a:miter lim="800000"/>
            <a:headEnd len="sm" w="sm" type="none"/>
            <a:tailEnd len="med" w="med" type="triangle"/>
          </a:ln>
        </p:spPr>
      </p:cxnSp>
      <p:sp>
        <p:nvSpPr>
          <p:cNvPr id="679" name="Google Shape;679;p28"/>
          <p:cNvSpPr txBox="1"/>
          <p:nvPr/>
        </p:nvSpPr>
        <p:spPr>
          <a:xfrm>
            <a:off x="383458" y="6164831"/>
            <a:ext cx="11605200" cy="923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A has to move FAST to get to the handoff point, then get deep along the sideline. If OLB runs with or comes up to play the Jet, hit D.  If OLB covers D, look to safety—if he comes up, hit C or B. If he stays deep, hit B.</a:t>
            </a:r>
            <a:endParaRPr/>
          </a:p>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5" name="Shape 685"/>
        <p:cNvGrpSpPr/>
        <p:nvPr/>
      </p:nvGrpSpPr>
      <p:grpSpPr>
        <a:xfrm>
          <a:off x="0" y="0"/>
          <a:ext cx="0" cy="0"/>
          <a:chOff x="0" y="0"/>
          <a:chExt cx="0" cy="0"/>
        </a:xfrm>
      </p:grpSpPr>
      <p:sp>
        <p:nvSpPr>
          <p:cNvPr id="686" name="Google Shape;686;p29"/>
          <p:cNvSpPr txBox="1"/>
          <p:nvPr>
            <p:ph type="title"/>
          </p:nvPr>
        </p:nvSpPr>
        <p:spPr>
          <a:xfrm rot="5400000">
            <a:off x="8189943" y="2491919"/>
            <a:ext cx="5661600" cy="16200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2023  Packers Playbook</a:t>
            </a:r>
            <a:br>
              <a:rPr b="1" lang="en-US" sz="3600"/>
            </a:br>
            <a:br>
              <a:rPr b="1" lang="en-US" sz="3600"/>
            </a:br>
            <a:r>
              <a:rPr b="1" lang="en-US" sz="3600"/>
              <a:t>Trips Series</a:t>
            </a:r>
            <a:endParaRPr/>
          </a:p>
        </p:txBody>
      </p:sp>
      <p:pic>
        <p:nvPicPr>
          <p:cNvPr id="687" name="Google Shape;687;p29"/>
          <p:cNvPicPr preferRelativeResize="0"/>
          <p:nvPr/>
        </p:nvPicPr>
        <p:blipFill rotWithShape="1">
          <a:blip r:embed="rId3">
            <a:alphaModFix/>
          </a:blip>
          <a:srcRect b="0" l="0" r="0" t="0"/>
          <a:stretch/>
        </p:blipFill>
        <p:spPr>
          <a:xfrm rot="5400000">
            <a:off x="3276785" y="1571843"/>
            <a:ext cx="5638430" cy="371431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3"/>
          <p:cNvSpPr txBox="1"/>
          <p:nvPr>
            <p:ph type="title"/>
          </p:nvPr>
        </p:nvSpPr>
        <p:spPr>
          <a:xfrm>
            <a:off x="165103" y="226838"/>
            <a:ext cx="11823696" cy="75423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Defense Alignment &amp; Coverage—Zone 2</a:t>
            </a:r>
            <a:endParaRPr/>
          </a:p>
        </p:txBody>
      </p:sp>
      <p:sp>
        <p:nvSpPr>
          <p:cNvPr id="107" name="Google Shape;107;p3"/>
          <p:cNvSpPr/>
          <p:nvPr/>
        </p:nvSpPr>
        <p:spPr>
          <a:xfrm>
            <a:off x="5775359" y="1643903"/>
            <a:ext cx="641283" cy="59436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8" name="Google Shape;108;p3"/>
          <p:cNvSpPr/>
          <p:nvPr/>
        </p:nvSpPr>
        <p:spPr>
          <a:xfrm>
            <a:off x="9286565" y="2877416"/>
            <a:ext cx="641283" cy="59436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9" name="Google Shape;109;p3"/>
          <p:cNvSpPr/>
          <p:nvPr/>
        </p:nvSpPr>
        <p:spPr>
          <a:xfrm>
            <a:off x="7730882" y="4950773"/>
            <a:ext cx="641283" cy="59436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0" name="Google Shape;110;p3"/>
          <p:cNvSpPr/>
          <p:nvPr/>
        </p:nvSpPr>
        <p:spPr>
          <a:xfrm>
            <a:off x="5775359" y="2877416"/>
            <a:ext cx="641283" cy="59436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1" name="Google Shape;111;p3"/>
          <p:cNvSpPr/>
          <p:nvPr/>
        </p:nvSpPr>
        <p:spPr>
          <a:xfrm>
            <a:off x="4011564" y="4950773"/>
            <a:ext cx="641283" cy="59436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2" name="Google Shape;112;p3"/>
          <p:cNvSpPr/>
          <p:nvPr/>
        </p:nvSpPr>
        <p:spPr>
          <a:xfrm>
            <a:off x="2264152" y="2877416"/>
            <a:ext cx="641283" cy="59436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descr="Football with solid fill" id="113" name="Google Shape;113;p3"/>
          <p:cNvPicPr preferRelativeResize="0"/>
          <p:nvPr/>
        </p:nvPicPr>
        <p:blipFill rotWithShape="1">
          <a:blip r:embed="rId3">
            <a:alphaModFix/>
          </a:blip>
          <a:srcRect b="0" l="0" r="0" t="0"/>
          <a:stretch/>
        </p:blipFill>
        <p:spPr>
          <a:xfrm rot="5400000">
            <a:off x="5798820" y="1015693"/>
            <a:ext cx="594360" cy="594360"/>
          </a:xfrm>
          <a:prstGeom prst="rect">
            <a:avLst/>
          </a:prstGeom>
          <a:noFill/>
          <a:ln>
            <a:noFill/>
          </a:ln>
        </p:spPr>
      </p:pic>
      <p:sp>
        <p:nvSpPr>
          <p:cNvPr id="114" name="Google Shape;114;p3"/>
          <p:cNvSpPr/>
          <p:nvPr/>
        </p:nvSpPr>
        <p:spPr>
          <a:xfrm>
            <a:off x="4380271" y="2551470"/>
            <a:ext cx="3350700" cy="1828800"/>
          </a:xfrm>
          <a:prstGeom prst="ellipse">
            <a:avLst/>
          </a:prstGeom>
          <a:no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5" name="Google Shape;115;p3"/>
          <p:cNvSpPr/>
          <p:nvPr/>
        </p:nvSpPr>
        <p:spPr>
          <a:xfrm>
            <a:off x="909487" y="2551470"/>
            <a:ext cx="3350700" cy="1828800"/>
          </a:xfrm>
          <a:prstGeom prst="ellipse">
            <a:avLst/>
          </a:prstGeom>
          <a:no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6" name="Google Shape;116;p3"/>
          <p:cNvSpPr/>
          <p:nvPr/>
        </p:nvSpPr>
        <p:spPr>
          <a:xfrm>
            <a:off x="7931900" y="2477727"/>
            <a:ext cx="3350700" cy="1828800"/>
          </a:xfrm>
          <a:prstGeom prst="ellipse">
            <a:avLst/>
          </a:prstGeom>
          <a:no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7" name="Google Shape;117;p3"/>
          <p:cNvSpPr/>
          <p:nvPr/>
        </p:nvSpPr>
        <p:spPr>
          <a:xfrm>
            <a:off x="6376217" y="4380270"/>
            <a:ext cx="4906294" cy="1828800"/>
          </a:xfrm>
          <a:prstGeom prst="ellipse">
            <a:avLst/>
          </a:prstGeom>
          <a:no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8" name="Google Shape;118;p3"/>
          <p:cNvSpPr/>
          <p:nvPr/>
        </p:nvSpPr>
        <p:spPr>
          <a:xfrm>
            <a:off x="1534923" y="4380270"/>
            <a:ext cx="4781207" cy="1828800"/>
          </a:xfrm>
          <a:prstGeom prst="ellipse">
            <a:avLst/>
          </a:prstGeom>
          <a:no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3" name="Shape 693"/>
        <p:cNvGrpSpPr/>
        <p:nvPr/>
      </p:nvGrpSpPr>
      <p:grpSpPr>
        <a:xfrm>
          <a:off x="0" y="0"/>
          <a:ext cx="0" cy="0"/>
          <a:chOff x="0" y="0"/>
          <a:chExt cx="0" cy="0"/>
        </a:xfrm>
      </p:grpSpPr>
      <p:sp>
        <p:nvSpPr>
          <p:cNvPr id="694" name="Google Shape;694;p30"/>
          <p:cNvSpPr/>
          <p:nvPr/>
        </p:nvSpPr>
        <p:spPr>
          <a:xfrm rot="-5400000">
            <a:off x="4990936" y="2032759"/>
            <a:ext cx="793086" cy="1417048"/>
          </a:xfrm>
          <a:prstGeom prst="rightBrace">
            <a:avLst>
              <a:gd fmla="val 8333" name="adj1"/>
              <a:gd fmla="val 50000" name="adj2"/>
            </a:avLst>
          </a:prstGeom>
          <a:noFill/>
          <a:ln cap="flat" cmpd="sng" w="3175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695" name="Google Shape;695;p30"/>
          <p:cNvSpPr txBox="1"/>
          <p:nvPr>
            <p:ph type="title"/>
          </p:nvPr>
        </p:nvSpPr>
        <p:spPr>
          <a:xfrm>
            <a:off x="165103" y="226838"/>
            <a:ext cx="11823696" cy="75423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Trips Formation &amp; Key</a:t>
            </a:r>
            <a:endParaRPr/>
          </a:p>
        </p:txBody>
      </p:sp>
      <p:sp>
        <p:nvSpPr>
          <p:cNvPr id="696" name="Google Shape;696;p30"/>
          <p:cNvSpPr/>
          <p:nvPr/>
        </p:nvSpPr>
        <p:spPr>
          <a:xfrm>
            <a:off x="5765834" y="3248025"/>
            <a:ext cx="641283" cy="59436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Q</a:t>
            </a:r>
            <a:endParaRPr/>
          </a:p>
        </p:txBody>
      </p:sp>
      <p:sp>
        <p:nvSpPr>
          <p:cNvPr id="697" name="Google Shape;697;p30"/>
          <p:cNvSpPr/>
          <p:nvPr/>
        </p:nvSpPr>
        <p:spPr>
          <a:xfrm>
            <a:off x="966788" y="3248025"/>
            <a:ext cx="641283" cy="59436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A</a:t>
            </a:r>
            <a:endParaRPr/>
          </a:p>
        </p:txBody>
      </p:sp>
      <p:sp>
        <p:nvSpPr>
          <p:cNvPr id="698" name="Google Shape;698;p30"/>
          <p:cNvSpPr/>
          <p:nvPr/>
        </p:nvSpPr>
        <p:spPr>
          <a:xfrm>
            <a:off x="10623254" y="3244461"/>
            <a:ext cx="641283" cy="59436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D</a:t>
            </a:r>
            <a:endParaRPr/>
          </a:p>
        </p:txBody>
      </p:sp>
      <p:sp>
        <p:nvSpPr>
          <p:cNvPr id="699" name="Google Shape;699;p30"/>
          <p:cNvSpPr/>
          <p:nvPr/>
        </p:nvSpPr>
        <p:spPr>
          <a:xfrm>
            <a:off x="4267937" y="3244461"/>
            <a:ext cx="641283" cy="59436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C</a:t>
            </a:r>
            <a:endParaRPr/>
          </a:p>
        </p:txBody>
      </p:sp>
      <p:sp>
        <p:nvSpPr>
          <p:cNvPr id="700" name="Google Shape;700;p30"/>
          <p:cNvSpPr/>
          <p:nvPr/>
        </p:nvSpPr>
        <p:spPr>
          <a:xfrm>
            <a:off x="5765834" y="4950767"/>
            <a:ext cx="641283" cy="59436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R</a:t>
            </a:r>
            <a:endParaRPr/>
          </a:p>
        </p:txBody>
      </p:sp>
      <p:sp>
        <p:nvSpPr>
          <p:cNvPr id="701" name="Google Shape;701;p30"/>
          <p:cNvSpPr/>
          <p:nvPr/>
        </p:nvSpPr>
        <p:spPr>
          <a:xfrm>
            <a:off x="2584794" y="3244461"/>
            <a:ext cx="641283" cy="59436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B</a:t>
            </a:r>
            <a:endParaRPr/>
          </a:p>
        </p:txBody>
      </p:sp>
      <p:sp>
        <p:nvSpPr>
          <p:cNvPr id="702" name="Google Shape;702;p30"/>
          <p:cNvSpPr/>
          <p:nvPr/>
        </p:nvSpPr>
        <p:spPr>
          <a:xfrm rot="-5400000">
            <a:off x="1707512" y="1920234"/>
            <a:ext cx="793086" cy="1602761"/>
          </a:xfrm>
          <a:prstGeom prst="rightBrace">
            <a:avLst>
              <a:gd fmla="val 8333" name="adj1"/>
              <a:gd fmla="val 50000" name="adj2"/>
            </a:avLst>
          </a:prstGeom>
          <a:noFill/>
          <a:ln cap="flat" cmpd="sng" w="3175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703" name="Google Shape;703;p30"/>
          <p:cNvSpPr txBox="1"/>
          <p:nvPr/>
        </p:nvSpPr>
        <p:spPr>
          <a:xfrm>
            <a:off x="1510488" y="1835917"/>
            <a:ext cx="1254189"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Calibri"/>
                <a:ea typeface="Calibri"/>
                <a:cs typeface="Calibri"/>
                <a:sym typeface="Calibri"/>
              </a:rPr>
              <a:t>3 Steps</a:t>
            </a:r>
            <a:endParaRPr/>
          </a:p>
        </p:txBody>
      </p:sp>
      <p:sp>
        <p:nvSpPr>
          <p:cNvPr id="704" name="Google Shape;704;p30"/>
          <p:cNvSpPr/>
          <p:nvPr/>
        </p:nvSpPr>
        <p:spPr>
          <a:xfrm rot="-5400000">
            <a:off x="3410950" y="1858788"/>
            <a:ext cx="793086" cy="1764990"/>
          </a:xfrm>
          <a:prstGeom prst="rightBrace">
            <a:avLst>
              <a:gd fmla="val 8333" name="adj1"/>
              <a:gd fmla="val 50000" name="adj2"/>
            </a:avLst>
          </a:prstGeom>
          <a:noFill/>
          <a:ln cap="flat" cmpd="sng" w="3175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705" name="Google Shape;705;p30"/>
          <p:cNvSpPr txBox="1"/>
          <p:nvPr/>
        </p:nvSpPr>
        <p:spPr>
          <a:xfrm>
            <a:off x="3226077" y="1798441"/>
            <a:ext cx="1254189"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Calibri"/>
                <a:ea typeface="Calibri"/>
                <a:cs typeface="Calibri"/>
                <a:sym typeface="Calibri"/>
              </a:rPr>
              <a:t>3 Steps</a:t>
            </a:r>
            <a:endParaRPr/>
          </a:p>
        </p:txBody>
      </p:sp>
      <p:sp>
        <p:nvSpPr>
          <p:cNvPr id="706" name="Google Shape;706;p30"/>
          <p:cNvSpPr txBox="1"/>
          <p:nvPr/>
        </p:nvSpPr>
        <p:spPr>
          <a:xfrm>
            <a:off x="4746884" y="1798441"/>
            <a:ext cx="1254189"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Calibri"/>
                <a:ea typeface="Calibri"/>
                <a:cs typeface="Calibri"/>
                <a:sym typeface="Calibri"/>
              </a:rPr>
              <a:t>3 Steps</a:t>
            </a:r>
            <a:endParaRPr/>
          </a:p>
        </p:txBody>
      </p:sp>
      <p:sp>
        <p:nvSpPr>
          <p:cNvPr id="707" name="Google Shape;707;p30"/>
          <p:cNvSpPr/>
          <p:nvPr/>
        </p:nvSpPr>
        <p:spPr>
          <a:xfrm rot="-5400000">
            <a:off x="8120649" y="325011"/>
            <a:ext cx="793086" cy="4842383"/>
          </a:xfrm>
          <a:prstGeom prst="rightBrace">
            <a:avLst>
              <a:gd fmla="val 8333" name="adj1"/>
              <a:gd fmla="val 50000" name="adj2"/>
            </a:avLst>
          </a:prstGeom>
          <a:noFill/>
          <a:ln cap="flat" cmpd="sng" w="3175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708" name="Google Shape;708;p30"/>
          <p:cNvSpPr txBox="1"/>
          <p:nvPr/>
        </p:nvSpPr>
        <p:spPr>
          <a:xfrm>
            <a:off x="7890099" y="1817243"/>
            <a:ext cx="1254189"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Calibri"/>
                <a:ea typeface="Calibri"/>
                <a:cs typeface="Calibri"/>
                <a:sym typeface="Calibri"/>
              </a:rPr>
              <a:t>7 Steps</a:t>
            </a:r>
            <a:endParaRPr/>
          </a:p>
        </p:txBody>
      </p:sp>
      <p:sp>
        <p:nvSpPr>
          <p:cNvPr id="709" name="Google Shape;709;p30"/>
          <p:cNvSpPr/>
          <p:nvPr/>
        </p:nvSpPr>
        <p:spPr>
          <a:xfrm>
            <a:off x="6403215" y="2820978"/>
            <a:ext cx="793086" cy="2399171"/>
          </a:xfrm>
          <a:prstGeom prst="rightBrace">
            <a:avLst>
              <a:gd fmla="val 8333" name="adj1"/>
              <a:gd fmla="val 73360" name="adj2"/>
            </a:avLst>
          </a:prstGeom>
          <a:noFill/>
          <a:ln cap="flat" cmpd="sng" w="3175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710" name="Google Shape;710;p30"/>
          <p:cNvSpPr txBox="1"/>
          <p:nvPr/>
        </p:nvSpPr>
        <p:spPr>
          <a:xfrm>
            <a:off x="7239194" y="4239879"/>
            <a:ext cx="1247393"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Calibri"/>
                <a:ea typeface="Calibri"/>
                <a:cs typeface="Calibri"/>
                <a:sym typeface="Calibri"/>
              </a:rPr>
              <a:t>5 Yards</a:t>
            </a:r>
            <a:endParaRPr/>
          </a:p>
        </p:txBody>
      </p:sp>
      <p:cxnSp>
        <p:nvCxnSpPr>
          <p:cNvPr id="711" name="Google Shape;711;p30"/>
          <p:cNvCxnSpPr/>
          <p:nvPr/>
        </p:nvCxnSpPr>
        <p:spPr>
          <a:xfrm>
            <a:off x="752168" y="4763099"/>
            <a:ext cx="2614143" cy="0"/>
          </a:xfrm>
          <a:prstGeom prst="straightConnector1">
            <a:avLst/>
          </a:prstGeom>
          <a:noFill/>
          <a:ln cap="flat" cmpd="sng" w="57150">
            <a:solidFill>
              <a:schemeClr val="dk1"/>
            </a:solidFill>
            <a:prstDash val="solid"/>
            <a:miter lim="800000"/>
            <a:headEnd len="sm" w="sm" type="none"/>
            <a:tailEnd len="med" w="med" type="triangle"/>
          </a:ln>
        </p:spPr>
      </p:cxnSp>
      <p:sp>
        <p:nvSpPr>
          <p:cNvPr id="712" name="Google Shape;712;p30"/>
          <p:cNvSpPr txBox="1"/>
          <p:nvPr/>
        </p:nvSpPr>
        <p:spPr>
          <a:xfrm>
            <a:off x="618051" y="4986337"/>
            <a:ext cx="4361194"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Calibri"/>
                <a:ea typeface="Calibri"/>
                <a:cs typeface="Calibri"/>
                <a:sym typeface="Calibri"/>
              </a:rPr>
              <a:t>Solid line means player runs</a:t>
            </a:r>
            <a:endParaRPr/>
          </a:p>
        </p:txBody>
      </p:sp>
      <p:cxnSp>
        <p:nvCxnSpPr>
          <p:cNvPr id="713" name="Google Shape;713;p30"/>
          <p:cNvCxnSpPr/>
          <p:nvPr/>
        </p:nvCxnSpPr>
        <p:spPr>
          <a:xfrm>
            <a:off x="742340" y="5741407"/>
            <a:ext cx="2614143" cy="0"/>
          </a:xfrm>
          <a:prstGeom prst="straightConnector1">
            <a:avLst/>
          </a:prstGeom>
          <a:noFill/>
          <a:ln cap="flat" cmpd="sng" w="57150">
            <a:solidFill>
              <a:schemeClr val="dk1"/>
            </a:solidFill>
            <a:prstDash val="dash"/>
            <a:miter lim="800000"/>
            <a:headEnd len="sm" w="sm" type="none"/>
            <a:tailEnd len="sm" w="sm" type="none"/>
          </a:ln>
        </p:spPr>
      </p:cxnSp>
      <p:sp>
        <p:nvSpPr>
          <p:cNvPr id="714" name="Google Shape;714;p30"/>
          <p:cNvSpPr txBox="1"/>
          <p:nvPr/>
        </p:nvSpPr>
        <p:spPr>
          <a:xfrm>
            <a:off x="608223" y="5964645"/>
            <a:ext cx="6164573"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Calibri"/>
                <a:ea typeface="Calibri"/>
                <a:cs typeface="Calibri"/>
                <a:sym typeface="Calibri"/>
              </a:rPr>
              <a:t>Dash line means a pass between players</a:t>
            </a:r>
            <a:endParaRPr/>
          </a:p>
        </p:txBody>
      </p:sp>
      <p:sp>
        <p:nvSpPr>
          <p:cNvPr id="715" name="Google Shape;715;p30"/>
          <p:cNvSpPr txBox="1"/>
          <p:nvPr/>
        </p:nvSpPr>
        <p:spPr>
          <a:xfrm>
            <a:off x="7563594" y="5591799"/>
            <a:ext cx="4425205"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dk1"/>
                </a:solidFill>
                <a:latin typeface="Calibri"/>
                <a:ea typeface="Calibri"/>
                <a:cs typeface="Calibri"/>
                <a:sym typeface="Calibri"/>
              </a:rPr>
              <a:t>Squiggly line means player runs in motion before play starts</a:t>
            </a:r>
            <a:endParaRPr/>
          </a:p>
        </p:txBody>
      </p:sp>
      <p:sp>
        <p:nvSpPr>
          <p:cNvPr id="716" name="Google Shape;716;p30"/>
          <p:cNvSpPr/>
          <p:nvPr/>
        </p:nvSpPr>
        <p:spPr>
          <a:xfrm>
            <a:off x="7756648" y="5160593"/>
            <a:ext cx="3583858" cy="398623"/>
          </a:xfrm>
          <a:custGeom>
            <a:rect b="b" l="l" r="r" t="t"/>
            <a:pathLst>
              <a:path extrusionOk="0" h="398623" w="3583858">
                <a:moveTo>
                  <a:pt x="0" y="324675"/>
                </a:moveTo>
                <a:cubicBezTo>
                  <a:pt x="108437" y="184430"/>
                  <a:pt x="238330" y="72153"/>
                  <a:pt x="339213" y="73953"/>
                </a:cubicBezTo>
                <a:cubicBezTo>
                  <a:pt x="430137" y="82357"/>
                  <a:pt x="440834" y="369128"/>
                  <a:pt x="516193" y="368920"/>
                </a:cubicBezTo>
                <a:cubicBezTo>
                  <a:pt x="579713" y="374102"/>
                  <a:pt x="672201" y="86100"/>
                  <a:pt x="752167" y="73953"/>
                </a:cubicBezTo>
                <a:cubicBezTo>
                  <a:pt x="811219" y="58310"/>
                  <a:pt x="915188" y="353265"/>
                  <a:pt x="988142" y="339424"/>
                </a:cubicBezTo>
                <a:cubicBezTo>
                  <a:pt x="1081349" y="329152"/>
                  <a:pt x="1150415" y="-19825"/>
                  <a:pt x="1209367" y="211"/>
                </a:cubicBezTo>
                <a:cubicBezTo>
                  <a:pt x="1255950" y="7390"/>
                  <a:pt x="1283881" y="390173"/>
                  <a:pt x="1371600" y="398417"/>
                </a:cubicBezTo>
                <a:cubicBezTo>
                  <a:pt x="1455704" y="389861"/>
                  <a:pt x="1639950" y="73782"/>
                  <a:pt x="1725561" y="59204"/>
                </a:cubicBezTo>
                <a:cubicBezTo>
                  <a:pt x="1811983" y="58635"/>
                  <a:pt x="1780662" y="369072"/>
                  <a:pt x="1843548" y="368920"/>
                </a:cubicBezTo>
                <a:cubicBezTo>
                  <a:pt x="1901555" y="368833"/>
                  <a:pt x="2100325" y="80466"/>
                  <a:pt x="2168013" y="73953"/>
                </a:cubicBezTo>
                <a:cubicBezTo>
                  <a:pt x="2249796" y="81063"/>
                  <a:pt x="2235412" y="404188"/>
                  <a:pt x="2315496" y="383669"/>
                </a:cubicBezTo>
                <a:cubicBezTo>
                  <a:pt x="2401427" y="381254"/>
                  <a:pt x="2577041" y="41058"/>
                  <a:pt x="2654709" y="14959"/>
                </a:cubicBezTo>
                <a:cubicBezTo>
                  <a:pt x="2754290" y="-2431"/>
                  <a:pt x="2804202" y="315227"/>
                  <a:pt x="2861187" y="324675"/>
                </a:cubicBezTo>
                <a:cubicBezTo>
                  <a:pt x="2909626" y="326408"/>
                  <a:pt x="2947460" y="9103"/>
                  <a:pt x="3008671" y="14959"/>
                </a:cubicBezTo>
                <a:cubicBezTo>
                  <a:pt x="3055386" y="12327"/>
                  <a:pt x="3065550" y="288128"/>
                  <a:pt x="3156154" y="309927"/>
                </a:cubicBezTo>
                <a:cubicBezTo>
                  <a:pt x="3237911" y="303717"/>
                  <a:pt x="3412971" y="50943"/>
                  <a:pt x="3495367" y="29707"/>
                </a:cubicBezTo>
                <a:cubicBezTo>
                  <a:pt x="3556191" y="33661"/>
                  <a:pt x="3581829" y="123083"/>
                  <a:pt x="3583858" y="221436"/>
                </a:cubicBezTo>
              </a:path>
            </a:pathLst>
          </a:custGeom>
          <a:noFill/>
          <a:ln cap="flat" cmpd="dbl"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Football with solid fill" id="717" name="Google Shape;717;p30"/>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3" name="Shape 723"/>
        <p:cNvGrpSpPr/>
        <p:nvPr/>
      </p:nvGrpSpPr>
      <p:grpSpPr>
        <a:xfrm>
          <a:off x="0" y="0"/>
          <a:ext cx="0" cy="0"/>
          <a:chOff x="0" y="0"/>
          <a:chExt cx="0" cy="0"/>
        </a:xfrm>
      </p:grpSpPr>
      <p:sp>
        <p:nvSpPr>
          <p:cNvPr id="724" name="Google Shape;724;p31"/>
          <p:cNvSpPr txBox="1"/>
          <p:nvPr>
            <p:ph type="title"/>
          </p:nvPr>
        </p:nvSpPr>
        <p:spPr>
          <a:xfrm>
            <a:off x="165103" y="226838"/>
            <a:ext cx="11823696" cy="75423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Run—Trips Left, Jet Left / Toss Right</a:t>
            </a:r>
            <a:endParaRPr/>
          </a:p>
        </p:txBody>
      </p:sp>
      <p:sp>
        <p:nvSpPr>
          <p:cNvPr id="725" name="Google Shape;725;p31"/>
          <p:cNvSpPr/>
          <p:nvPr/>
        </p:nvSpPr>
        <p:spPr>
          <a:xfrm>
            <a:off x="5765834" y="3248025"/>
            <a:ext cx="641283" cy="59436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Q</a:t>
            </a:r>
            <a:endParaRPr/>
          </a:p>
        </p:txBody>
      </p:sp>
      <p:sp>
        <p:nvSpPr>
          <p:cNvPr id="726" name="Google Shape;726;p31"/>
          <p:cNvSpPr/>
          <p:nvPr/>
        </p:nvSpPr>
        <p:spPr>
          <a:xfrm>
            <a:off x="966788" y="3248025"/>
            <a:ext cx="641283" cy="59436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A</a:t>
            </a:r>
            <a:endParaRPr/>
          </a:p>
        </p:txBody>
      </p:sp>
      <p:sp>
        <p:nvSpPr>
          <p:cNvPr id="727" name="Google Shape;727;p31"/>
          <p:cNvSpPr/>
          <p:nvPr/>
        </p:nvSpPr>
        <p:spPr>
          <a:xfrm>
            <a:off x="10623254" y="3849759"/>
            <a:ext cx="641283" cy="59436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D</a:t>
            </a:r>
            <a:endParaRPr/>
          </a:p>
        </p:txBody>
      </p:sp>
      <p:sp>
        <p:nvSpPr>
          <p:cNvPr id="728" name="Google Shape;728;p31"/>
          <p:cNvSpPr/>
          <p:nvPr/>
        </p:nvSpPr>
        <p:spPr>
          <a:xfrm>
            <a:off x="4643275" y="3275773"/>
            <a:ext cx="641283" cy="59436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C</a:t>
            </a:r>
            <a:endParaRPr/>
          </a:p>
        </p:txBody>
      </p:sp>
      <p:sp>
        <p:nvSpPr>
          <p:cNvPr id="729" name="Google Shape;729;p31"/>
          <p:cNvSpPr/>
          <p:nvPr/>
        </p:nvSpPr>
        <p:spPr>
          <a:xfrm>
            <a:off x="5765834" y="4950767"/>
            <a:ext cx="641283" cy="59436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R</a:t>
            </a:r>
            <a:endParaRPr/>
          </a:p>
        </p:txBody>
      </p:sp>
      <p:sp>
        <p:nvSpPr>
          <p:cNvPr id="730" name="Google Shape;730;p31"/>
          <p:cNvSpPr/>
          <p:nvPr/>
        </p:nvSpPr>
        <p:spPr>
          <a:xfrm>
            <a:off x="2795619" y="3244461"/>
            <a:ext cx="641284" cy="59436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B</a:t>
            </a:r>
            <a:endParaRPr/>
          </a:p>
        </p:txBody>
      </p:sp>
      <p:pic>
        <p:nvPicPr>
          <p:cNvPr descr="Football with solid fill" id="731" name="Google Shape;731;p31"/>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732" name="Google Shape;732;p31"/>
          <p:cNvSpPr txBox="1"/>
          <p:nvPr/>
        </p:nvSpPr>
        <p:spPr>
          <a:xfrm>
            <a:off x="383458" y="6164831"/>
            <a:ext cx="11605341"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D has to move FAST to get to the handoff point. R is running hard to the outside.</a:t>
            </a:r>
            <a:endParaRPr/>
          </a:p>
        </p:txBody>
      </p:sp>
      <p:sp>
        <p:nvSpPr>
          <p:cNvPr id="733" name="Google Shape;733;p31"/>
          <p:cNvSpPr/>
          <p:nvPr/>
        </p:nvSpPr>
        <p:spPr>
          <a:xfrm flipH="1" rot="8159044">
            <a:off x="5841168" y="3250863"/>
            <a:ext cx="3977214" cy="1300988"/>
          </a:xfrm>
          <a:prstGeom prst="arc">
            <a:avLst>
              <a:gd fmla="val 10818194" name="adj1"/>
              <a:gd fmla="val 21134366"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734" name="Google Shape;734;p31"/>
          <p:cNvSpPr/>
          <p:nvPr/>
        </p:nvSpPr>
        <p:spPr>
          <a:xfrm>
            <a:off x="5916221" y="4155302"/>
            <a:ext cx="4707033" cy="398623"/>
          </a:xfrm>
          <a:custGeom>
            <a:rect b="b" l="l" r="r" t="t"/>
            <a:pathLst>
              <a:path extrusionOk="0" h="398623" w="4707033">
                <a:moveTo>
                  <a:pt x="0" y="324675"/>
                </a:moveTo>
                <a:cubicBezTo>
                  <a:pt x="141845" y="180565"/>
                  <a:pt x="313767" y="73620"/>
                  <a:pt x="445521" y="73953"/>
                </a:cubicBezTo>
                <a:cubicBezTo>
                  <a:pt x="571758" y="84115"/>
                  <a:pt x="571788" y="369422"/>
                  <a:pt x="677967" y="368920"/>
                </a:cubicBezTo>
                <a:cubicBezTo>
                  <a:pt x="753522" y="383412"/>
                  <a:pt x="880492" y="101493"/>
                  <a:pt x="987894" y="73953"/>
                </a:cubicBezTo>
                <a:cubicBezTo>
                  <a:pt x="1077299" y="61429"/>
                  <a:pt x="1213899" y="359433"/>
                  <a:pt x="1297824" y="339424"/>
                </a:cubicBezTo>
                <a:cubicBezTo>
                  <a:pt x="1411121" y="328702"/>
                  <a:pt x="1512571" y="-26352"/>
                  <a:pt x="1588380" y="211"/>
                </a:cubicBezTo>
                <a:cubicBezTo>
                  <a:pt x="1664763" y="8886"/>
                  <a:pt x="1667794" y="408044"/>
                  <a:pt x="1801457" y="398417"/>
                </a:cubicBezTo>
                <a:cubicBezTo>
                  <a:pt x="1913463" y="398824"/>
                  <a:pt x="2160482" y="67673"/>
                  <a:pt x="2266348" y="59204"/>
                </a:cubicBezTo>
                <a:cubicBezTo>
                  <a:pt x="2393009" y="67361"/>
                  <a:pt x="2350961" y="372834"/>
                  <a:pt x="2421312" y="368920"/>
                </a:cubicBezTo>
                <a:cubicBezTo>
                  <a:pt x="2490401" y="366887"/>
                  <a:pt x="2750325" y="76541"/>
                  <a:pt x="2847464" y="73953"/>
                </a:cubicBezTo>
                <a:cubicBezTo>
                  <a:pt x="2955034" y="82754"/>
                  <a:pt x="2935304" y="400479"/>
                  <a:pt x="3041168" y="383669"/>
                </a:cubicBezTo>
                <a:cubicBezTo>
                  <a:pt x="3158897" y="391074"/>
                  <a:pt x="3387293" y="49355"/>
                  <a:pt x="3486690" y="14959"/>
                </a:cubicBezTo>
                <a:cubicBezTo>
                  <a:pt x="3621334" y="-8174"/>
                  <a:pt x="3683266" y="311169"/>
                  <a:pt x="3757878" y="324675"/>
                </a:cubicBezTo>
                <a:cubicBezTo>
                  <a:pt x="3827705" y="325932"/>
                  <a:pt x="3880447" y="12885"/>
                  <a:pt x="3951583" y="14959"/>
                </a:cubicBezTo>
                <a:cubicBezTo>
                  <a:pt x="4005946" y="11777"/>
                  <a:pt x="4036192" y="302258"/>
                  <a:pt x="4145287" y="309927"/>
                </a:cubicBezTo>
                <a:cubicBezTo>
                  <a:pt x="4253310" y="292280"/>
                  <a:pt x="4485005" y="51567"/>
                  <a:pt x="4590809" y="29707"/>
                </a:cubicBezTo>
                <a:cubicBezTo>
                  <a:pt x="4671663" y="37792"/>
                  <a:pt x="4704774" y="124916"/>
                  <a:pt x="4707033" y="221436"/>
                </a:cubicBezTo>
              </a:path>
            </a:pathLst>
          </a:custGeom>
          <a:noFill/>
          <a:ln cap="flat" cmpd="dbl"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35" name="Google Shape;735;p31"/>
          <p:cNvSpPr/>
          <p:nvPr/>
        </p:nvSpPr>
        <p:spPr>
          <a:xfrm flipH="1">
            <a:off x="2611490" y="3719236"/>
            <a:ext cx="3304731" cy="855406"/>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736" name="Google Shape;736;p31"/>
          <p:cNvCxnSpPr/>
          <p:nvPr/>
        </p:nvCxnSpPr>
        <p:spPr>
          <a:xfrm rot="10800000">
            <a:off x="4958678" y="2036558"/>
            <a:ext cx="0" cy="1227496"/>
          </a:xfrm>
          <a:prstGeom prst="straightConnector1">
            <a:avLst/>
          </a:prstGeom>
          <a:noFill/>
          <a:ln cap="flat" cmpd="sng" w="101600">
            <a:solidFill>
              <a:schemeClr val="dk1"/>
            </a:solidFill>
            <a:prstDash val="solid"/>
            <a:miter lim="800000"/>
            <a:headEnd len="sm" w="sm" type="none"/>
            <a:tailEnd len="sm" w="sm" type="none"/>
          </a:ln>
        </p:spPr>
      </p:cxnSp>
      <p:cxnSp>
        <p:nvCxnSpPr>
          <p:cNvPr id="737" name="Google Shape;737;p31"/>
          <p:cNvCxnSpPr/>
          <p:nvPr/>
        </p:nvCxnSpPr>
        <p:spPr>
          <a:xfrm rot="10800000">
            <a:off x="1325943" y="2051885"/>
            <a:ext cx="0" cy="1192576"/>
          </a:xfrm>
          <a:prstGeom prst="straightConnector1">
            <a:avLst/>
          </a:prstGeom>
          <a:noFill/>
          <a:ln cap="flat" cmpd="sng" w="101600">
            <a:solidFill>
              <a:schemeClr val="dk1"/>
            </a:solidFill>
            <a:prstDash val="solid"/>
            <a:miter lim="800000"/>
            <a:headEnd len="sm" w="sm" type="none"/>
            <a:tailEnd len="sm" w="sm" type="none"/>
          </a:ln>
        </p:spPr>
      </p:cxnSp>
      <p:cxnSp>
        <p:nvCxnSpPr>
          <p:cNvPr id="738" name="Google Shape;738;p31"/>
          <p:cNvCxnSpPr/>
          <p:nvPr/>
        </p:nvCxnSpPr>
        <p:spPr>
          <a:xfrm rot="10800000">
            <a:off x="2328649" y="1277515"/>
            <a:ext cx="787200" cy="1160400"/>
          </a:xfrm>
          <a:prstGeom prst="straightConnector1">
            <a:avLst/>
          </a:prstGeom>
          <a:noFill/>
          <a:ln cap="flat" cmpd="sng" w="101600">
            <a:solidFill>
              <a:schemeClr val="dk1"/>
            </a:solidFill>
            <a:prstDash val="solid"/>
            <a:miter lim="800000"/>
            <a:headEnd len="sm" w="sm" type="none"/>
            <a:tailEnd len="med" w="med" type="triangle"/>
          </a:ln>
        </p:spPr>
      </p:cxnSp>
      <p:cxnSp>
        <p:nvCxnSpPr>
          <p:cNvPr id="739" name="Google Shape;739;p31"/>
          <p:cNvCxnSpPr/>
          <p:nvPr/>
        </p:nvCxnSpPr>
        <p:spPr>
          <a:xfrm>
            <a:off x="1325943" y="2036558"/>
            <a:ext cx="596599" cy="769580"/>
          </a:xfrm>
          <a:prstGeom prst="straightConnector1">
            <a:avLst/>
          </a:prstGeom>
          <a:noFill/>
          <a:ln cap="flat" cmpd="sng" w="101600">
            <a:solidFill>
              <a:schemeClr val="dk1"/>
            </a:solidFill>
            <a:prstDash val="solid"/>
            <a:miter lim="800000"/>
            <a:headEnd len="sm" w="sm" type="none"/>
            <a:tailEnd len="med" w="med" type="stealth"/>
          </a:ln>
        </p:spPr>
      </p:cxnSp>
      <p:cxnSp>
        <p:nvCxnSpPr>
          <p:cNvPr id="740" name="Google Shape;740;p31"/>
          <p:cNvCxnSpPr/>
          <p:nvPr/>
        </p:nvCxnSpPr>
        <p:spPr>
          <a:xfrm rot="10800000">
            <a:off x="3094050" y="2367815"/>
            <a:ext cx="0" cy="876646"/>
          </a:xfrm>
          <a:prstGeom prst="straightConnector1">
            <a:avLst/>
          </a:prstGeom>
          <a:noFill/>
          <a:ln cap="flat" cmpd="sng" w="101600">
            <a:solidFill>
              <a:schemeClr val="dk1"/>
            </a:solidFill>
            <a:prstDash val="solid"/>
            <a:miter lim="800000"/>
            <a:headEnd len="sm" w="sm" type="none"/>
            <a:tailEnd len="sm" w="sm" type="none"/>
          </a:ln>
        </p:spPr>
      </p:cxnSp>
      <p:cxnSp>
        <p:nvCxnSpPr>
          <p:cNvPr id="741" name="Google Shape;741;p31"/>
          <p:cNvCxnSpPr/>
          <p:nvPr/>
        </p:nvCxnSpPr>
        <p:spPr>
          <a:xfrm flipH="1">
            <a:off x="4372708" y="2075605"/>
            <a:ext cx="555222" cy="290376"/>
          </a:xfrm>
          <a:prstGeom prst="straightConnector1">
            <a:avLst/>
          </a:prstGeom>
          <a:noFill/>
          <a:ln cap="flat" cmpd="sng" w="101600">
            <a:solidFill>
              <a:schemeClr val="dk1"/>
            </a:solidFill>
            <a:prstDash val="solid"/>
            <a:miter lim="800000"/>
            <a:headEnd len="sm" w="sm" type="none"/>
            <a:tailEnd len="med" w="med" type="stealth"/>
          </a:ln>
        </p:spPr>
      </p:cxn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7" name="Shape 747"/>
        <p:cNvGrpSpPr/>
        <p:nvPr/>
      </p:nvGrpSpPr>
      <p:grpSpPr>
        <a:xfrm>
          <a:off x="0" y="0"/>
          <a:ext cx="0" cy="0"/>
          <a:chOff x="0" y="0"/>
          <a:chExt cx="0" cy="0"/>
        </a:xfrm>
      </p:grpSpPr>
      <p:sp>
        <p:nvSpPr>
          <p:cNvPr id="748" name="Google Shape;748;p32"/>
          <p:cNvSpPr txBox="1"/>
          <p:nvPr>
            <p:ph type="title"/>
          </p:nvPr>
        </p:nvSpPr>
        <p:spPr>
          <a:xfrm>
            <a:off x="165103" y="226838"/>
            <a:ext cx="11823600" cy="754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Run—Trips Right, Jet Right / Toss Left</a:t>
            </a:r>
            <a:endParaRPr/>
          </a:p>
        </p:txBody>
      </p:sp>
      <p:sp>
        <p:nvSpPr>
          <p:cNvPr id="749" name="Google Shape;749;p32"/>
          <p:cNvSpPr/>
          <p:nvPr/>
        </p:nvSpPr>
        <p:spPr>
          <a:xfrm>
            <a:off x="5765834" y="3248025"/>
            <a:ext cx="641400" cy="5943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Q</a:t>
            </a:r>
            <a:endParaRPr/>
          </a:p>
        </p:txBody>
      </p:sp>
      <p:sp>
        <p:nvSpPr>
          <p:cNvPr id="750" name="Google Shape;750;p32"/>
          <p:cNvSpPr/>
          <p:nvPr/>
        </p:nvSpPr>
        <p:spPr>
          <a:xfrm>
            <a:off x="990639" y="3760253"/>
            <a:ext cx="641400" cy="5943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A</a:t>
            </a:r>
            <a:endParaRPr/>
          </a:p>
        </p:txBody>
      </p:sp>
      <p:sp>
        <p:nvSpPr>
          <p:cNvPr id="751" name="Google Shape;751;p32"/>
          <p:cNvSpPr/>
          <p:nvPr/>
        </p:nvSpPr>
        <p:spPr>
          <a:xfrm>
            <a:off x="10671304" y="3248025"/>
            <a:ext cx="641400" cy="5943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D</a:t>
            </a:r>
            <a:endParaRPr/>
          </a:p>
        </p:txBody>
      </p:sp>
      <p:sp>
        <p:nvSpPr>
          <p:cNvPr id="752" name="Google Shape;752;p32"/>
          <p:cNvSpPr/>
          <p:nvPr/>
        </p:nvSpPr>
        <p:spPr>
          <a:xfrm>
            <a:off x="9019152" y="3248025"/>
            <a:ext cx="641400" cy="59430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C</a:t>
            </a:r>
            <a:endParaRPr/>
          </a:p>
        </p:txBody>
      </p:sp>
      <p:sp>
        <p:nvSpPr>
          <p:cNvPr id="753" name="Google Shape;753;p32"/>
          <p:cNvSpPr/>
          <p:nvPr/>
        </p:nvSpPr>
        <p:spPr>
          <a:xfrm>
            <a:off x="5765834" y="4950767"/>
            <a:ext cx="641400" cy="5943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R</a:t>
            </a:r>
            <a:endParaRPr/>
          </a:p>
        </p:txBody>
      </p:sp>
      <p:sp>
        <p:nvSpPr>
          <p:cNvPr id="754" name="Google Shape;754;p32"/>
          <p:cNvSpPr/>
          <p:nvPr/>
        </p:nvSpPr>
        <p:spPr>
          <a:xfrm>
            <a:off x="7564678" y="3248025"/>
            <a:ext cx="641400" cy="59430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B</a:t>
            </a:r>
            <a:endParaRPr/>
          </a:p>
        </p:txBody>
      </p:sp>
      <p:pic>
        <p:nvPicPr>
          <p:cNvPr descr="Football with solid fill" id="755" name="Google Shape;755;p32"/>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756" name="Google Shape;756;p32"/>
          <p:cNvSpPr/>
          <p:nvPr/>
        </p:nvSpPr>
        <p:spPr>
          <a:xfrm rot="-8347215">
            <a:off x="2072108" y="2980906"/>
            <a:ext cx="4224922" cy="1812475"/>
          </a:xfrm>
          <a:prstGeom prst="arc">
            <a:avLst>
              <a:gd fmla="val 10818194" name="adj1"/>
              <a:gd fmla="val 20922571"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757" name="Google Shape;757;p32"/>
          <p:cNvSpPr/>
          <p:nvPr/>
        </p:nvSpPr>
        <p:spPr>
          <a:xfrm flipH="1">
            <a:off x="1631922" y="4155302"/>
            <a:ext cx="4284299" cy="398623"/>
          </a:xfrm>
          <a:custGeom>
            <a:rect b="b" l="l" r="r" t="t"/>
            <a:pathLst>
              <a:path extrusionOk="0" h="398623" w="4284299">
                <a:moveTo>
                  <a:pt x="0" y="324675"/>
                </a:moveTo>
                <a:cubicBezTo>
                  <a:pt x="144216" y="191238"/>
                  <a:pt x="283753" y="73676"/>
                  <a:pt x="405509" y="73953"/>
                </a:cubicBezTo>
                <a:cubicBezTo>
                  <a:pt x="527496" y="85356"/>
                  <a:pt x="516176" y="369512"/>
                  <a:pt x="617079" y="368920"/>
                </a:cubicBezTo>
                <a:cubicBezTo>
                  <a:pt x="680594" y="387244"/>
                  <a:pt x="802742" y="92127"/>
                  <a:pt x="899172" y="73953"/>
                </a:cubicBezTo>
                <a:cubicBezTo>
                  <a:pt x="981062" y="62394"/>
                  <a:pt x="1096721" y="354842"/>
                  <a:pt x="1181267" y="339424"/>
                </a:cubicBezTo>
                <a:cubicBezTo>
                  <a:pt x="1282613" y="328350"/>
                  <a:pt x="1376182" y="-23726"/>
                  <a:pt x="1445729" y="211"/>
                </a:cubicBezTo>
                <a:cubicBezTo>
                  <a:pt x="1506417" y="7637"/>
                  <a:pt x="1524106" y="400558"/>
                  <a:pt x="1639670" y="398417"/>
                </a:cubicBezTo>
                <a:cubicBezTo>
                  <a:pt x="1741690" y="400374"/>
                  <a:pt x="1962617" y="72683"/>
                  <a:pt x="2062810" y="59204"/>
                </a:cubicBezTo>
                <a:cubicBezTo>
                  <a:pt x="2167495" y="60252"/>
                  <a:pt x="2125644" y="368852"/>
                  <a:pt x="2203857" y="368920"/>
                </a:cubicBezTo>
                <a:cubicBezTo>
                  <a:pt x="2280262" y="369478"/>
                  <a:pt x="2503155" y="75952"/>
                  <a:pt x="2591736" y="73953"/>
                </a:cubicBezTo>
                <a:cubicBezTo>
                  <a:pt x="2693247" y="87546"/>
                  <a:pt x="2672389" y="407116"/>
                  <a:pt x="2768044" y="383669"/>
                </a:cubicBezTo>
                <a:cubicBezTo>
                  <a:pt x="2875350" y="389760"/>
                  <a:pt x="3073287" y="35150"/>
                  <a:pt x="3173554" y="14959"/>
                </a:cubicBezTo>
                <a:cubicBezTo>
                  <a:pt x="3283970" y="3646"/>
                  <a:pt x="3350966" y="319483"/>
                  <a:pt x="3420386" y="324675"/>
                </a:cubicBezTo>
                <a:cubicBezTo>
                  <a:pt x="3484921" y="325658"/>
                  <a:pt x="3524300" y="8015"/>
                  <a:pt x="3596695" y="14959"/>
                </a:cubicBezTo>
                <a:cubicBezTo>
                  <a:pt x="3640902" y="11467"/>
                  <a:pt x="3663311" y="281537"/>
                  <a:pt x="3773003" y="309927"/>
                </a:cubicBezTo>
                <a:cubicBezTo>
                  <a:pt x="3870783" y="301410"/>
                  <a:pt x="4081248" y="51491"/>
                  <a:pt x="4178513" y="29707"/>
                </a:cubicBezTo>
                <a:cubicBezTo>
                  <a:pt x="4260370" y="20965"/>
                  <a:pt x="4277623" y="120880"/>
                  <a:pt x="4284299" y="221436"/>
                </a:cubicBezTo>
              </a:path>
            </a:pathLst>
          </a:custGeom>
          <a:noFill/>
          <a:ln cap="flat" cmpd="dbl"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58" name="Google Shape;758;p32"/>
          <p:cNvSpPr/>
          <p:nvPr/>
        </p:nvSpPr>
        <p:spPr>
          <a:xfrm>
            <a:off x="5916220" y="3737862"/>
            <a:ext cx="3981180" cy="836670"/>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59" name="Google Shape;759;p32"/>
          <p:cNvSpPr txBox="1"/>
          <p:nvPr/>
        </p:nvSpPr>
        <p:spPr>
          <a:xfrm>
            <a:off x="383458" y="6164831"/>
            <a:ext cx="116052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Red has to move FAST to get to the handoff point. Blue sprints to the left.</a:t>
            </a:r>
            <a:endParaRPr/>
          </a:p>
        </p:txBody>
      </p:sp>
      <p:cxnSp>
        <p:nvCxnSpPr>
          <p:cNvPr id="760" name="Google Shape;760;p32"/>
          <p:cNvCxnSpPr/>
          <p:nvPr/>
        </p:nvCxnSpPr>
        <p:spPr>
          <a:xfrm rot="10800000">
            <a:off x="11019509" y="2020425"/>
            <a:ext cx="0" cy="1227600"/>
          </a:xfrm>
          <a:prstGeom prst="straightConnector1">
            <a:avLst/>
          </a:prstGeom>
          <a:noFill/>
          <a:ln cap="flat" cmpd="sng" w="101600">
            <a:solidFill>
              <a:schemeClr val="dk1"/>
            </a:solidFill>
            <a:prstDash val="solid"/>
            <a:miter lim="800000"/>
            <a:headEnd len="sm" w="sm" type="none"/>
            <a:tailEnd len="sm" w="sm" type="none"/>
          </a:ln>
        </p:spPr>
      </p:cxnSp>
      <p:cxnSp>
        <p:nvCxnSpPr>
          <p:cNvPr id="761" name="Google Shape;761;p32"/>
          <p:cNvCxnSpPr/>
          <p:nvPr/>
        </p:nvCxnSpPr>
        <p:spPr>
          <a:xfrm rot="10800000">
            <a:off x="7879143" y="2073185"/>
            <a:ext cx="0" cy="1192500"/>
          </a:xfrm>
          <a:prstGeom prst="straightConnector1">
            <a:avLst/>
          </a:prstGeom>
          <a:noFill/>
          <a:ln cap="flat" cmpd="sng" w="101600">
            <a:solidFill>
              <a:schemeClr val="dk1"/>
            </a:solidFill>
            <a:prstDash val="solid"/>
            <a:miter lim="800000"/>
            <a:headEnd len="sm" w="sm" type="none"/>
            <a:tailEnd len="sm" w="sm" type="none"/>
          </a:ln>
        </p:spPr>
      </p:cxnSp>
      <p:cxnSp>
        <p:nvCxnSpPr>
          <p:cNvPr id="762" name="Google Shape;762;p32"/>
          <p:cNvCxnSpPr/>
          <p:nvPr/>
        </p:nvCxnSpPr>
        <p:spPr>
          <a:xfrm>
            <a:off x="7879143" y="2057782"/>
            <a:ext cx="596700" cy="769500"/>
          </a:xfrm>
          <a:prstGeom prst="straightConnector1">
            <a:avLst/>
          </a:prstGeom>
          <a:noFill/>
          <a:ln cap="flat" cmpd="sng" w="101600">
            <a:solidFill>
              <a:schemeClr val="dk1"/>
            </a:solidFill>
            <a:prstDash val="solid"/>
            <a:miter lim="800000"/>
            <a:headEnd len="sm" w="sm" type="none"/>
            <a:tailEnd len="med" w="med" type="stealth"/>
          </a:ln>
        </p:spPr>
      </p:cxnSp>
      <p:cxnSp>
        <p:nvCxnSpPr>
          <p:cNvPr id="763" name="Google Shape;763;p32"/>
          <p:cNvCxnSpPr/>
          <p:nvPr/>
        </p:nvCxnSpPr>
        <p:spPr>
          <a:xfrm flipH="1">
            <a:off x="10433461" y="2059576"/>
            <a:ext cx="555300" cy="290400"/>
          </a:xfrm>
          <a:prstGeom prst="straightConnector1">
            <a:avLst/>
          </a:prstGeom>
          <a:noFill/>
          <a:ln cap="flat" cmpd="sng" w="101600">
            <a:solidFill>
              <a:schemeClr val="dk1"/>
            </a:solidFill>
            <a:prstDash val="solid"/>
            <a:miter lim="800000"/>
            <a:headEnd len="sm" w="sm" type="none"/>
            <a:tailEnd len="med" w="med" type="stealth"/>
          </a:ln>
        </p:spPr>
      </p:cxnSp>
      <p:cxnSp>
        <p:nvCxnSpPr>
          <p:cNvPr id="764" name="Google Shape;764;p32"/>
          <p:cNvCxnSpPr/>
          <p:nvPr/>
        </p:nvCxnSpPr>
        <p:spPr>
          <a:xfrm flipH="1" rot="10800000">
            <a:off x="9412771" y="1506625"/>
            <a:ext cx="567300" cy="943200"/>
          </a:xfrm>
          <a:prstGeom prst="straightConnector1">
            <a:avLst/>
          </a:prstGeom>
          <a:noFill/>
          <a:ln cap="flat" cmpd="sng" w="101600">
            <a:solidFill>
              <a:schemeClr val="dk1"/>
            </a:solidFill>
            <a:prstDash val="solid"/>
            <a:miter lim="800000"/>
            <a:headEnd len="sm" w="sm" type="none"/>
            <a:tailEnd len="med" w="med" type="triangle"/>
          </a:ln>
        </p:spPr>
      </p:cxnSp>
      <p:cxnSp>
        <p:nvCxnSpPr>
          <p:cNvPr id="765" name="Google Shape;765;p32"/>
          <p:cNvCxnSpPr/>
          <p:nvPr/>
        </p:nvCxnSpPr>
        <p:spPr>
          <a:xfrm rot="10800000">
            <a:off x="9390972" y="2379771"/>
            <a:ext cx="0" cy="876600"/>
          </a:xfrm>
          <a:prstGeom prst="straightConnector1">
            <a:avLst/>
          </a:prstGeom>
          <a:noFill/>
          <a:ln cap="flat" cmpd="sng" w="101600">
            <a:solidFill>
              <a:schemeClr val="dk1"/>
            </a:solidFill>
            <a:prstDash val="solid"/>
            <a:miter lim="800000"/>
            <a:headEnd len="sm" w="sm" type="none"/>
            <a:tailEnd len="sm" w="sm" type="none"/>
          </a:ln>
        </p:spPr>
      </p:cxn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1" name="Shape 771"/>
        <p:cNvGrpSpPr/>
        <p:nvPr/>
      </p:nvGrpSpPr>
      <p:grpSpPr>
        <a:xfrm>
          <a:off x="0" y="0"/>
          <a:ext cx="0" cy="0"/>
          <a:chOff x="0" y="0"/>
          <a:chExt cx="0" cy="0"/>
        </a:xfrm>
      </p:grpSpPr>
      <p:sp>
        <p:nvSpPr>
          <p:cNvPr id="772" name="Google Shape;772;p33"/>
          <p:cNvSpPr txBox="1"/>
          <p:nvPr>
            <p:ph type="title"/>
          </p:nvPr>
        </p:nvSpPr>
        <p:spPr>
          <a:xfrm>
            <a:off x="165103" y="226838"/>
            <a:ext cx="11823696" cy="75423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Run—Trips Left, Jet Right/Toss Left</a:t>
            </a:r>
            <a:endParaRPr/>
          </a:p>
        </p:txBody>
      </p:sp>
      <p:sp>
        <p:nvSpPr>
          <p:cNvPr id="773" name="Google Shape;773;p33"/>
          <p:cNvSpPr/>
          <p:nvPr/>
        </p:nvSpPr>
        <p:spPr>
          <a:xfrm>
            <a:off x="5765834" y="3248025"/>
            <a:ext cx="641283" cy="59436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Q</a:t>
            </a:r>
            <a:endParaRPr/>
          </a:p>
        </p:txBody>
      </p:sp>
      <p:sp>
        <p:nvSpPr>
          <p:cNvPr id="774" name="Google Shape;774;p33"/>
          <p:cNvSpPr/>
          <p:nvPr/>
        </p:nvSpPr>
        <p:spPr>
          <a:xfrm>
            <a:off x="966788" y="3773549"/>
            <a:ext cx="641283" cy="59436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A</a:t>
            </a:r>
            <a:endParaRPr/>
          </a:p>
        </p:txBody>
      </p:sp>
      <p:sp>
        <p:nvSpPr>
          <p:cNvPr id="775" name="Google Shape;775;p33"/>
          <p:cNvSpPr/>
          <p:nvPr/>
        </p:nvSpPr>
        <p:spPr>
          <a:xfrm>
            <a:off x="10583929" y="3275773"/>
            <a:ext cx="641283" cy="59436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D</a:t>
            </a:r>
            <a:endParaRPr/>
          </a:p>
        </p:txBody>
      </p:sp>
      <p:sp>
        <p:nvSpPr>
          <p:cNvPr id="776" name="Google Shape;776;p33"/>
          <p:cNvSpPr/>
          <p:nvPr/>
        </p:nvSpPr>
        <p:spPr>
          <a:xfrm>
            <a:off x="4348309" y="3275773"/>
            <a:ext cx="641283" cy="59436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C</a:t>
            </a:r>
            <a:endParaRPr/>
          </a:p>
        </p:txBody>
      </p:sp>
      <p:sp>
        <p:nvSpPr>
          <p:cNvPr id="777" name="Google Shape;777;p33"/>
          <p:cNvSpPr/>
          <p:nvPr/>
        </p:nvSpPr>
        <p:spPr>
          <a:xfrm>
            <a:off x="5765834" y="4950767"/>
            <a:ext cx="641283" cy="59436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R</a:t>
            </a:r>
            <a:endParaRPr/>
          </a:p>
        </p:txBody>
      </p:sp>
      <p:sp>
        <p:nvSpPr>
          <p:cNvPr id="778" name="Google Shape;778;p33"/>
          <p:cNvSpPr/>
          <p:nvPr/>
        </p:nvSpPr>
        <p:spPr>
          <a:xfrm>
            <a:off x="2795620" y="3244461"/>
            <a:ext cx="641283" cy="59436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B</a:t>
            </a:r>
            <a:endParaRPr/>
          </a:p>
        </p:txBody>
      </p:sp>
      <p:pic>
        <p:nvPicPr>
          <p:cNvPr descr="Football with solid fill" id="779" name="Google Shape;779;p33"/>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780" name="Google Shape;780;p33"/>
          <p:cNvSpPr txBox="1"/>
          <p:nvPr/>
        </p:nvSpPr>
        <p:spPr>
          <a:xfrm>
            <a:off x="383458" y="6164831"/>
            <a:ext cx="11605341"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A has to move FAST to get to the handoff point. R is running hard to the outside.</a:t>
            </a:r>
            <a:endParaRPr/>
          </a:p>
        </p:txBody>
      </p:sp>
      <p:sp>
        <p:nvSpPr>
          <p:cNvPr id="781" name="Google Shape;781;p33"/>
          <p:cNvSpPr/>
          <p:nvPr/>
        </p:nvSpPr>
        <p:spPr>
          <a:xfrm rot="-9053319">
            <a:off x="2311890" y="3356795"/>
            <a:ext cx="3769032" cy="2223156"/>
          </a:xfrm>
          <a:prstGeom prst="arc">
            <a:avLst>
              <a:gd fmla="val 10818194" name="adj1"/>
              <a:gd fmla="val 20544517"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782" name="Google Shape;782;p33"/>
          <p:cNvSpPr/>
          <p:nvPr/>
        </p:nvSpPr>
        <p:spPr>
          <a:xfrm>
            <a:off x="1479096" y="3954220"/>
            <a:ext cx="4526778" cy="398623"/>
          </a:xfrm>
          <a:custGeom>
            <a:rect b="b" l="l" r="r" t="t"/>
            <a:pathLst>
              <a:path extrusionOk="0" h="398623" w="4526778">
                <a:moveTo>
                  <a:pt x="0" y="324675"/>
                </a:moveTo>
                <a:cubicBezTo>
                  <a:pt x="154680" y="192410"/>
                  <a:pt x="316899" y="67665"/>
                  <a:pt x="428460" y="73953"/>
                </a:cubicBezTo>
                <a:cubicBezTo>
                  <a:pt x="542611" y="82481"/>
                  <a:pt x="554620" y="369252"/>
                  <a:pt x="652004" y="368920"/>
                </a:cubicBezTo>
                <a:cubicBezTo>
                  <a:pt x="734318" y="373432"/>
                  <a:pt x="846214" y="103717"/>
                  <a:pt x="950063" y="73953"/>
                </a:cubicBezTo>
                <a:cubicBezTo>
                  <a:pt x="1043458" y="65777"/>
                  <a:pt x="1163124" y="357089"/>
                  <a:pt x="1248124" y="339424"/>
                </a:cubicBezTo>
                <a:cubicBezTo>
                  <a:pt x="1367423" y="329869"/>
                  <a:pt x="1453257" y="-22852"/>
                  <a:pt x="1527553" y="211"/>
                </a:cubicBezTo>
                <a:cubicBezTo>
                  <a:pt x="1576658" y="5201"/>
                  <a:pt x="1601243" y="409825"/>
                  <a:pt x="1732470" y="398417"/>
                </a:cubicBezTo>
                <a:cubicBezTo>
                  <a:pt x="1838808" y="386037"/>
                  <a:pt x="2074171" y="72507"/>
                  <a:pt x="2179559" y="59204"/>
                </a:cubicBezTo>
                <a:cubicBezTo>
                  <a:pt x="2293161" y="62265"/>
                  <a:pt x="2259518" y="372250"/>
                  <a:pt x="2328589" y="368920"/>
                </a:cubicBezTo>
                <a:cubicBezTo>
                  <a:pt x="2395937" y="367206"/>
                  <a:pt x="2651306" y="81504"/>
                  <a:pt x="2738421" y="73953"/>
                </a:cubicBezTo>
                <a:cubicBezTo>
                  <a:pt x="2852972" y="99034"/>
                  <a:pt x="2823819" y="409763"/>
                  <a:pt x="2924707" y="383669"/>
                </a:cubicBezTo>
                <a:cubicBezTo>
                  <a:pt x="3031804" y="380982"/>
                  <a:pt x="3244273" y="32119"/>
                  <a:pt x="3353168" y="14959"/>
                </a:cubicBezTo>
                <a:cubicBezTo>
                  <a:pt x="3479584" y="-4976"/>
                  <a:pt x="3541578" y="314690"/>
                  <a:pt x="3613970" y="324675"/>
                </a:cubicBezTo>
                <a:cubicBezTo>
                  <a:pt x="3673048" y="327210"/>
                  <a:pt x="3725223" y="8489"/>
                  <a:pt x="3800258" y="14959"/>
                </a:cubicBezTo>
                <a:cubicBezTo>
                  <a:pt x="3848856" y="11543"/>
                  <a:pt x="3882860" y="304969"/>
                  <a:pt x="3986544" y="309927"/>
                </a:cubicBezTo>
                <a:cubicBezTo>
                  <a:pt x="4089257" y="308940"/>
                  <a:pt x="4312066" y="51987"/>
                  <a:pt x="4415004" y="29707"/>
                </a:cubicBezTo>
                <a:cubicBezTo>
                  <a:pt x="4500998" y="22191"/>
                  <a:pt x="4524102" y="124284"/>
                  <a:pt x="4526778" y="221436"/>
                </a:cubicBezTo>
              </a:path>
            </a:pathLst>
          </a:custGeom>
          <a:noFill/>
          <a:ln cap="flat" cmpd="dbl"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783" name="Google Shape;783;p33"/>
          <p:cNvCxnSpPr/>
          <p:nvPr/>
        </p:nvCxnSpPr>
        <p:spPr>
          <a:xfrm rot="10800000">
            <a:off x="3091853" y="2021992"/>
            <a:ext cx="0" cy="1227496"/>
          </a:xfrm>
          <a:prstGeom prst="straightConnector1">
            <a:avLst/>
          </a:prstGeom>
          <a:noFill/>
          <a:ln cap="flat" cmpd="sng" w="101600">
            <a:solidFill>
              <a:schemeClr val="dk1"/>
            </a:solidFill>
            <a:prstDash val="solid"/>
            <a:miter lim="800000"/>
            <a:headEnd len="sm" w="sm" type="none"/>
            <a:tailEnd len="sm" w="sm" type="none"/>
          </a:ln>
        </p:spPr>
      </p:cxnSp>
      <p:cxnSp>
        <p:nvCxnSpPr>
          <p:cNvPr id="784" name="Google Shape;784;p33"/>
          <p:cNvCxnSpPr/>
          <p:nvPr/>
        </p:nvCxnSpPr>
        <p:spPr>
          <a:xfrm flipH="1" rot="10800000">
            <a:off x="3091853" y="1297765"/>
            <a:ext cx="1052052" cy="724227"/>
          </a:xfrm>
          <a:prstGeom prst="straightConnector1">
            <a:avLst/>
          </a:prstGeom>
          <a:noFill/>
          <a:ln cap="flat" cmpd="sng" w="101600">
            <a:solidFill>
              <a:schemeClr val="dk1"/>
            </a:solidFill>
            <a:prstDash val="solid"/>
            <a:miter lim="800000"/>
            <a:headEnd len="sm" w="sm" type="none"/>
            <a:tailEnd len="med" w="med" type="triangle"/>
          </a:ln>
        </p:spPr>
      </p:cxnSp>
      <p:cxnSp>
        <p:nvCxnSpPr>
          <p:cNvPr id="785" name="Google Shape;785;p33"/>
          <p:cNvCxnSpPr/>
          <p:nvPr/>
        </p:nvCxnSpPr>
        <p:spPr>
          <a:xfrm flipH="1" rot="10800000">
            <a:off x="4703601" y="1629508"/>
            <a:ext cx="1357230" cy="1614953"/>
          </a:xfrm>
          <a:prstGeom prst="straightConnector1">
            <a:avLst/>
          </a:prstGeom>
          <a:noFill/>
          <a:ln cap="flat" cmpd="sng" w="101600">
            <a:solidFill>
              <a:schemeClr val="dk1"/>
            </a:solidFill>
            <a:prstDash val="solid"/>
            <a:miter lim="800000"/>
            <a:headEnd len="sm" w="sm" type="none"/>
            <a:tailEnd len="med" w="med" type="triangle"/>
          </a:ln>
        </p:spPr>
      </p:cxnSp>
      <p:cxnSp>
        <p:nvCxnSpPr>
          <p:cNvPr id="786" name="Google Shape;786;p33"/>
          <p:cNvCxnSpPr>
            <a:stCxn id="775" idx="0"/>
          </p:cNvCxnSpPr>
          <p:nvPr/>
        </p:nvCxnSpPr>
        <p:spPr>
          <a:xfrm rot="10800000">
            <a:off x="10904571" y="1665973"/>
            <a:ext cx="0" cy="1609800"/>
          </a:xfrm>
          <a:prstGeom prst="straightConnector1">
            <a:avLst/>
          </a:prstGeom>
          <a:noFill/>
          <a:ln cap="flat" cmpd="sng" w="101600">
            <a:solidFill>
              <a:schemeClr val="dk1"/>
            </a:solidFill>
            <a:prstDash val="solid"/>
            <a:miter lim="800000"/>
            <a:headEnd len="sm" w="sm" type="none"/>
            <a:tailEnd len="med" w="med" type="stealth"/>
          </a:ln>
        </p:spPr>
      </p:cxnSp>
      <p:sp>
        <p:nvSpPr>
          <p:cNvPr id="787" name="Google Shape;787;p33"/>
          <p:cNvSpPr/>
          <p:nvPr/>
        </p:nvSpPr>
        <p:spPr>
          <a:xfrm flipH="1" rot="8929794">
            <a:off x="5719882" y="2010157"/>
            <a:ext cx="3968474" cy="2223156"/>
          </a:xfrm>
          <a:prstGeom prst="arc">
            <a:avLst>
              <a:gd fmla="val 10818194" name="adj1"/>
              <a:gd fmla="val 20544517"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3" name="Shape 793"/>
        <p:cNvGrpSpPr/>
        <p:nvPr/>
      </p:nvGrpSpPr>
      <p:grpSpPr>
        <a:xfrm>
          <a:off x="0" y="0"/>
          <a:ext cx="0" cy="0"/>
          <a:chOff x="0" y="0"/>
          <a:chExt cx="0" cy="0"/>
        </a:xfrm>
      </p:grpSpPr>
      <p:sp>
        <p:nvSpPr>
          <p:cNvPr id="794" name="Google Shape;794;p34"/>
          <p:cNvSpPr txBox="1"/>
          <p:nvPr>
            <p:ph type="title"/>
          </p:nvPr>
        </p:nvSpPr>
        <p:spPr>
          <a:xfrm>
            <a:off x="165103" y="226838"/>
            <a:ext cx="11823696" cy="75423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Run—Trips Right, Jet Left/Toss Right</a:t>
            </a:r>
            <a:endParaRPr/>
          </a:p>
        </p:txBody>
      </p:sp>
      <p:sp>
        <p:nvSpPr>
          <p:cNvPr id="795" name="Google Shape;795;p34"/>
          <p:cNvSpPr/>
          <p:nvPr/>
        </p:nvSpPr>
        <p:spPr>
          <a:xfrm>
            <a:off x="5765834" y="3248025"/>
            <a:ext cx="641283" cy="59436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Q</a:t>
            </a:r>
            <a:endParaRPr/>
          </a:p>
        </p:txBody>
      </p:sp>
      <p:sp>
        <p:nvSpPr>
          <p:cNvPr id="796" name="Google Shape;796;p34"/>
          <p:cNvSpPr/>
          <p:nvPr/>
        </p:nvSpPr>
        <p:spPr>
          <a:xfrm>
            <a:off x="940985" y="3275773"/>
            <a:ext cx="641283" cy="59436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A</a:t>
            </a:r>
            <a:endParaRPr/>
          </a:p>
        </p:txBody>
      </p:sp>
      <p:sp>
        <p:nvSpPr>
          <p:cNvPr id="797" name="Google Shape;797;p34"/>
          <p:cNvSpPr/>
          <p:nvPr/>
        </p:nvSpPr>
        <p:spPr>
          <a:xfrm>
            <a:off x="10634737" y="3842385"/>
            <a:ext cx="641283" cy="59436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D</a:t>
            </a:r>
            <a:endParaRPr/>
          </a:p>
        </p:txBody>
      </p:sp>
      <p:sp>
        <p:nvSpPr>
          <p:cNvPr id="798" name="Google Shape;798;p34"/>
          <p:cNvSpPr/>
          <p:nvPr/>
        </p:nvSpPr>
        <p:spPr>
          <a:xfrm>
            <a:off x="9019152" y="3248025"/>
            <a:ext cx="641283" cy="59436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C</a:t>
            </a:r>
            <a:endParaRPr/>
          </a:p>
        </p:txBody>
      </p:sp>
      <p:sp>
        <p:nvSpPr>
          <p:cNvPr id="799" name="Google Shape;799;p34"/>
          <p:cNvSpPr/>
          <p:nvPr/>
        </p:nvSpPr>
        <p:spPr>
          <a:xfrm>
            <a:off x="5765834" y="4950767"/>
            <a:ext cx="641283" cy="59436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R</a:t>
            </a:r>
            <a:endParaRPr/>
          </a:p>
        </p:txBody>
      </p:sp>
      <p:sp>
        <p:nvSpPr>
          <p:cNvPr id="800" name="Google Shape;800;p34"/>
          <p:cNvSpPr/>
          <p:nvPr/>
        </p:nvSpPr>
        <p:spPr>
          <a:xfrm>
            <a:off x="7564678" y="3248025"/>
            <a:ext cx="641283" cy="59436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B</a:t>
            </a:r>
            <a:endParaRPr/>
          </a:p>
        </p:txBody>
      </p:sp>
      <p:pic>
        <p:nvPicPr>
          <p:cNvPr descr="Football with solid fill" id="801" name="Google Shape;801;p34"/>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802" name="Google Shape;802;p34"/>
          <p:cNvSpPr/>
          <p:nvPr/>
        </p:nvSpPr>
        <p:spPr>
          <a:xfrm flipH="1" rot="8532034">
            <a:off x="5990197" y="2946931"/>
            <a:ext cx="5052093" cy="2385268"/>
          </a:xfrm>
          <a:prstGeom prst="arc">
            <a:avLst>
              <a:gd fmla="val 10328211" name="adj1"/>
              <a:gd fmla="val 20808545"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803" name="Google Shape;803;p34"/>
          <p:cNvSpPr/>
          <p:nvPr/>
        </p:nvSpPr>
        <p:spPr>
          <a:xfrm>
            <a:off x="5916220" y="4059708"/>
            <a:ext cx="4718516" cy="398623"/>
          </a:xfrm>
          <a:custGeom>
            <a:rect b="b" l="l" r="r" t="t"/>
            <a:pathLst>
              <a:path extrusionOk="0" h="398623" w="4718516">
                <a:moveTo>
                  <a:pt x="0" y="324675"/>
                </a:moveTo>
                <a:cubicBezTo>
                  <a:pt x="140242" y="179327"/>
                  <a:pt x="301887" y="78383"/>
                  <a:pt x="446608" y="73953"/>
                </a:cubicBezTo>
                <a:cubicBezTo>
                  <a:pt x="580443" y="85656"/>
                  <a:pt x="575851" y="369338"/>
                  <a:pt x="679620" y="368920"/>
                </a:cubicBezTo>
                <a:cubicBezTo>
                  <a:pt x="756969" y="381877"/>
                  <a:pt x="885867" y="83709"/>
                  <a:pt x="990304" y="73953"/>
                </a:cubicBezTo>
                <a:cubicBezTo>
                  <a:pt x="1086663" y="65096"/>
                  <a:pt x="1219918" y="360913"/>
                  <a:pt x="1300990" y="339424"/>
                </a:cubicBezTo>
                <a:cubicBezTo>
                  <a:pt x="1411783" y="328376"/>
                  <a:pt x="1511598" y="-16798"/>
                  <a:pt x="1592255" y="211"/>
                </a:cubicBezTo>
                <a:cubicBezTo>
                  <a:pt x="1653951" y="6605"/>
                  <a:pt x="1685102" y="395626"/>
                  <a:pt x="1805851" y="398417"/>
                </a:cubicBezTo>
                <a:cubicBezTo>
                  <a:pt x="1916511" y="383360"/>
                  <a:pt x="2150451" y="88947"/>
                  <a:pt x="2271877" y="59204"/>
                </a:cubicBezTo>
                <a:cubicBezTo>
                  <a:pt x="2391770" y="63431"/>
                  <a:pt x="2351131" y="371511"/>
                  <a:pt x="2427219" y="368920"/>
                </a:cubicBezTo>
                <a:cubicBezTo>
                  <a:pt x="2500360" y="367505"/>
                  <a:pt x="2773602" y="90103"/>
                  <a:pt x="2854411" y="73953"/>
                </a:cubicBezTo>
                <a:cubicBezTo>
                  <a:pt x="2964757" y="86512"/>
                  <a:pt x="2944484" y="421405"/>
                  <a:pt x="3048587" y="383669"/>
                </a:cubicBezTo>
                <a:cubicBezTo>
                  <a:pt x="3166794" y="391410"/>
                  <a:pt x="3387962" y="40114"/>
                  <a:pt x="3495196" y="14959"/>
                </a:cubicBezTo>
                <a:cubicBezTo>
                  <a:pt x="3627926" y="-6243"/>
                  <a:pt x="3693770" y="303991"/>
                  <a:pt x="3767045" y="324675"/>
                </a:cubicBezTo>
                <a:cubicBezTo>
                  <a:pt x="3843363" y="324897"/>
                  <a:pt x="3890738" y="13443"/>
                  <a:pt x="3961223" y="14959"/>
                </a:cubicBezTo>
                <a:cubicBezTo>
                  <a:pt x="4016552" y="11834"/>
                  <a:pt x="4044978" y="300081"/>
                  <a:pt x="4155399" y="309927"/>
                </a:cubicBezTo>
                <a:cubicBezTo>
                  <a:pt x="4263165" y="299297"/>
                  <a:pt x="4495955" y="51579"/>
                  <a:pt x="4602008" y="29707"/>
                </a:cubicBezTo>
                <a:cubicBezTo>
                  <a:pt x="4693920" y="18430"/>
                  <a:pt x="4712388" y="122062"/>
                  <a:pt x="4718516" y="221436"/>
                </a:cubicBezTo>
              </a:path>
            </a:pathLst>
          </a:custGeom>
          <a:noFill/>
          <a:ln cap="flat" cmpd="dbl"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04" name="Google Shape;804;p34"/>
          <p:cNvSpPr/>
          <p:nvPr/>
        </p:nvSpPr>
        <p:spPr>
          <a:xfrm flipH="1">
            <a:off x="2353387" y="3737862"/>
            <a:ext cx="3562833" cy="836780"/>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05" name="Google Shape;805;p34"/>
          <p:cNvSpPr txBox="1"/>
          <p:nvPr/>
        </p:nvSpPr>
        <p:spPr>
          <a:xfrm>
            <a:off x="345291" y="6273160"/>
            <a:ext cx="11605341"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D has to move FAST to get to the handoff point. R sprints to the left.</a:t>
            </a:r>
            <a:endParaRPr/>
          </a:p>
        </p:txBody>
      </p:sp>
      <p:cxnSp>
        <p:nvCxnSpPr>
          <p:cNvPr id="806" name="Google Shape;806;p34"/>
          <p:cNvCxnSpPr/>
          <p:nvPr/>
        </p:nvCxnSpPr>
        <p:spPr>
          <a:xfrm rot="10800000">
            <a:off x="9339794" y="2098017"/>
            <a:ext cx="0" cy="1227496"/>
          </a:xfrm>
          <a:prstGeom prst="straightConnector1">
            <a:avLst/>
          </a:prstGeom>
          <a:noFill/>
          <a:ln cap="flat" cmpd="sng" w="101600">
            <a:solidFill>
              <a:schemeClr val="dk1"/>
            </a:solidFill>
            <a:prstDash val="solid"/>
            <a:miter lim="800000"/>
            <a:headEnd len="sm" w="sm" type="none"/>
            <a:tailEnd len="sm" w="sm" type="none"/>
          </a:ln>
        </p:spPr>
      </p:cxnSp>
      <p:cxnSp>
        <p:nvCxnSpPr>
          <p:cNvPr id="807" name="Google Shape;807;p34"/>
          <p:cNvCxnSpPr/>
          <p:nvPr/>
        </p:nvCxnSpPr>
        <p:spPr>
          <a:xfrm rot="10800000">
            <a:off x="8425912" y="1320976"/>
            <a:ext cx="913882" cy="777042"/>
          </a:xfrm>
          <a:prstGeom prst="straightConnector1">
            <a:avLst/>
          </a:prstGeom>
          <a:noFill/>
          <a:ln cap="flat" cmpd="sng" w="101600">
            <a:solidFill>
              <a:schemeClr val="dk1"/>
            </a:solidFill>
            <a:prstDash val="solid"/>
            <a:miter lim="800000"/>
            <a:headEnd len="sm" w="sm" type="none"/>
            <a:tailEnd len="med" w="med" type="triangle"/>
          </a:ln>
        </p:spPr>
      </p:cxnSp>
      <p:cxnSp>
        <p:nvCxnSpPr>
          <p:cNvPr id="808" name="Google Shape;808;p34"/>
          <p:cNvCxnSpPr/>
          <p:nvPr/>
        </p:nvCxnSpPr>
        <p:spPr>
          <a:xfrm rot="10800000">
            <a:off x="6600338" y="2193879"/>
            <a:ext cx="1133967" cy="1081894"/>
          </a:xfrm>
          <a:prstGeom prst="straightConnector1">
            <a:avLst/>
          </a:prstGeom>
          <a:noFill/>
          <a:ln cap="flat" cmpd="sng" w="101600">
            <a:solidFill>
              <a:schemeClr val="dk1"/>
            </a:solidFill>
            <a:prstDash val="solid"/>
            <a:miter lim="800000"/>
            <a:headEnd len="sm" w="sm" type="none"/>
            <a:tailEnd len="med" w="med" type="triangle"/>
          </a:ln>
        </p:spPr>
      </p:cxnSp>
      <p:cxnSp>
        <p:nvCxnSpPr>
          <p:cNvPr id="809" name="Google Shape;809;p34"/>
          <p:cNvCxnSpPr/>
          <p:nvPr/>
        </p:nvCxnSpPr>
        <p:spPr>
          <a:xfrm flipH="1" rot="10800000">
            <a:off x="1288675" y="1443164"/>
            <a:ext cx="51259" cy="1856188"/>
          </a:xfrm>
          <a:prstGeom prst="straightConnector1">
            <a:avLst/>
          </a:prstGeom>
          <a:noFill/>
          <a:ln cap="flat" cmpd="sng" w="101600">
            <a:solidFill>
              <a:schemeClr val="dk1"/>
            </a:solidFill>
            <a:prstDash val="solid"/>
            <a:miter lim="800000"/>
            <a:headEnd len="sm" w="sm" type="none"/>
            <a:tailEnd len="med" w="med" type="stealth"/>
          </a:ln>
        </p:spPr>
      </p:cxn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5" name="Shape 815"/>
        <p:cNvGrpSpPr/>
        <p:nvPr/>
      </p:nvGrpSpPr>
      <p:grpSpPr>
        <a:xfrm>
          <a:off x="0" y="0"/>
          <a:ext cx="0" cy="0"/>
          <a:chOff x="0" y="0"/>
          <a:chExt cx="0" cy="0"/>
        </a:xfrm>
      </p:grpSpPr>
      <p:sp>
        <p:nvSpPr>
          <p:cNvPr id="816" name="Google Shape;816;p35"/>
          <p:cNvSpPr txBox="1"/>
          <p:nvPr>
            <p:ph type="title"/>
          </p:nvPr>
        </p:nvSpPr>
        <p:spPr>
          <a:xfrm>
            <a:off x="165103" y="226838"/>
            <a:ext cx="11823696" cy="75423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Trips Left _____ (RB) Toss Option  Pass Left</a:t>
            </a:r>
            <a:endParaRPr/>
          </a:p>
        </p:txBody>
      </p:sp>
      <p:sp>
        <p:nvSpPr>
          <p:cNvPr id="817" name="Google Shape;817;p35"/>
          <p:cNvSpPr/>
          <p:nvPr/>
        </p:nvSpPr>
        <p:spPr>
          <a:xfrm>
            <a:off x="5765834" y="3248025"/>
            <a:ext cx="641283" cy="59436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Q</a:t>
            </a:r>
            <a:endParaRPr/>
          </a:p>
        </p:txBody>
      </p:sp>
      <p:sp>
        <p:nvSpPr>
          <p:cNvPr id="818" name="Google Shape;818;p35"/>
          <p:cNvSpPr/>
          <p:nvPr/>
        </p:nvSpPr>
        <p:spPr>
          <a:xfrm>
            <a:off x="966788" y="3248025"/>
            <a:ext cx="641283" cy="59436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A</a:t>
            </a:r>
            <a:endParaRPr/>
          </a:p>
        </p:txBody>
      </p:sp>
      <p:sp>
        <p:nvSpPr>
          <p:cNvPr id="819" name="Google Shape;819;p35"/>
          <p:cNvSpPr/>
          <p:nvPr/>
        </p:nvSpPr>
        <p:spPr>
          <a:xfrm>
            <a:off x="10623254" y="3244461"/>
            <a:ext cx="641283" cy="59436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D</a:t>
            </a:r>
            <a:endParaRPr/>
          </a:p>
        </p:txBody>
      </p:sp>
      <p:sp>
        <p:nvSpPr>
          <p:cNvPr id="820" name="Google Shape;820;p35"/>
          <p:cNvSpPr/>
          <p:nvPr/>
        </p:nvSpPr>
        <p:spPr>
          <a:xfrm>
            <a:off x="4267937" y="3244461"/>
            <a:ext cx="641283" cy="59436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C</a:t>
            </a:r>
            <a:endParaRPr/>
          </a:p>
        </p:txBody>
      </p:sp>
      <p:sp>
        <p:nvSpPr>
          <p:cNvPr id="821" name="Google Shape;821;p35"/>
          <p:cNvSpPr/>
          <p:nvPr/>
        </p:nvSpPr>
        <p:spPr>
          <a:xfrm>
            <a:off x="2584794" y="3244461"/>
            <a:ext cx="641283" cy="59436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B</a:t>
            </a:r>
            <a:endParaRPr/>
          </a:p>
        </p:txBody>
      </p:sp>
      <p:cxnSp>
        <p:nvCxnSpPr>
          <p:cNvPr id="822" name="Google Shape;822;p35"/>
          <p:cNvCxnSpPr/>
          <p:nvPr/>
        </p:nvCxnSpPr>
        <p:spPr>
          <a:xfrm flipH="1" rot="10800000">
            <a:off x="2389239" y="3659424"/>
            <a:ext cx="3400056" cy="1501169"/>
          </a:xfrm>
          <a:prstGeom prst="straightConnector1">
            <a:avLst/>
          </a:prstGeom>
          <a:noFill/>
          <a:ln cap="flat" cmpd="sng" w="57150">
            <a:solidFill>
              <a:schemeClr val="dk1"/>
            </a:solidFill>
            <a:prstDash val="dash"/>
            <a:miter lim="800000"/>
            <a:headEnd len="sm" w="sm" type="none"/>
            <a:tailEnd len="sm" w="sm" type="none"/>
          </a:ln>
        </p:spPr>
      </p:cxnSp>
      <p:pic>
        <p:nvPicPr>
          <p:cNvPr descr="Football with solid fill" id="823" name="Google Shape;823;p35"/>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824" name="Google Shape;824;p35"/>
          <p:cNvSpPr/>
          <p:nvPr/>
        </p:nvSpPr>
        <p:spPr>
          <a:xfrm>
            <a:off x="2049411" y="4765544"/>
            <a:ext cx="641283" cy="59436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R</a:t>
            </a:r>
            <a:endParaRPr/>
          </a:p>
        </p:txBody>
      </p:sp>
      <p:cxnSp>
        <p:nvCxnSpPr>
          <p:cNvPr id="825" name="Google Shape;825;p35"/>
          <p:cNvCxnSpPr/>
          <p:nvPr/>
        </p:nvCxnSpPr>
        <p:spPr>
          <a:xfrm rot="10800000">
            <a:off x="4578604" y="1191822"/>
            <a:ext cx="0" cy="2052639"/>
          </a:xfrm>
          <a:prstGeom prst="straightConnector1">
            <a:avLst/>
          </a:prstGeom>
          <a:noFill/>
          <a:ln cap="flat" cmpd="sng" w="101600">
            <a:solidFill>
              <a:schemeClr val="dk1"/>
            </a:solidFill>
            <a:prstDash val="solid"/>
            <a:miter lim="800000"/>
            <a:headEnd len="sm" w="sm" type="none"/>
            <a:tailEnd len="med" w="med" type="triangle"/>
          </a:ln>
        </p:spPr>
      </p:cxnSp>
      <p:cxnSp>
        <p:nvCxnSpPr>
          <p:cNvPr id="826" name="Google Shape;826;p35"/>
          <p:cNvCxnSpPr/>
          <p:nvPr/>
        </p:nvCxnSpPr>
        <p:spPr>
          <a:xfrm rot="10800000">
            <a:off x="2887456" y="1191822"/>
            <a:ext cx="0" cy="2052639"/>
          </a:xfrm>
          <a:prstGeom prst="straightConnector1">
            <a:avLst/>
          </a:prstGeom>
          <a:noFill/>
          <a:ln cap="flat" cmpd="sng" w="101600">
            <a:solidFill>
              <a:schemeClr val="dk1"/>
            </a:solidFill>
            <a:prstDash val="solid"/>
            <a:miter lim="800000"/>
            <a:headEnd len="sm" w="sm" type="none"/>
            <a:tailEnd len="med" w="med" type="triangle"/>
          </a:ln>
        </p:spPr>
      </p:cxnSp>
      <p:cxnSp>
        <p:nvCxnSpPr>
          <p:cNvPr id="827" name="Google Shape;827;p35"/>
          <p:cNvCxnSpPr/>
          <p:nvPr/>
        </p:nvCxnSpPr>
        <p:spPr>
          <a:xfrm rot="10800000">
            <a:off x="1294631" y="1191861"/>
            <a:ext cx="0" cy="2052600"/>
          </a:xfrm>
          <a:prstGeom prst="straightConnector1">
            <a:avLst/>
          </a:prstGeom>
          <a:noFill/>
          <a:ln cap="flat" cmpd="sng" w="101600">
            <a:solidFill>
              <a:schemeClr val="dk1"/>
            </a:solidFill>
            <a:prstDash val="solid"/>
            <a:miter lim="800000"/>
            <a:headEnd len="sm" w="sm" type="none"/>
            <a:tailEnd len="med" w="med" type="triangle"/>
          </a:ln>
        </p:spPr>
      </p:cxnSp>
      <p:cxnSp>
        <p:nvCxnSpPr>
          <p:cNvPr id="828" name="Google Shape;828;p35"/>
          <p:cNvCxnSpPr/>
          <p:nvPr/>
        </p:nvCxnSpPr>
        <p:spPr>
          <a:xfrm rot="10800000">
            <a:off x="6261747" y="1814052"/>
            <a:ext cx="4436310" cy="1595823"/>
          </a:xfrm>
          <a:prstGeom prst="straightConnector1">
            <a:avLst/>
          </a:prstGeom>
          <a:noFill/>
          <a:ln cap="flat" cmpd="sng" w="57150">
            <a:solidFill>
              <a:schemeClr val="dk1"/>
            </a:solidFill>
            <a:prstDash val="solid"/>
            <a:miter lim="800000"/>
            <a:headEnd len="sm" w="sm" type="none"/>
            <a:tailEnd len="med" w="med" type="triangle"/>
          </a:ln>
        </p:spPr>
      </p:cxn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4" name="Shape 834"/>
        <p:cNvGrpSpPr/>
        <p:nvPr/>
      </p:nvGrpSpPr>
      <p:grpSpPr>
        <a:xfrm>
          <a:off x="0" y="0"/>
          <a:ext cx="0" cy="0"/>
          <a:chOff x="0" y="0"/>
          <a:chExt cx="0" cy="0"/>
        </a:xfrm>
      </p:grpSpPr>
      <p:sp>
        <p:nvSpPr>
          <p:cNvPr id="835" name="Google Shape;835;p36"/>
          <p:cNvSpPr txBox="1"/>
          <p:nvPr>
            <p:ph type="title"/>
          </p:nvPr>
        </p:nvSpPr>
        <p:spPr>
          <a:xfrm>
            <a:off x="165103" y="226838"/>
            <a:ext cx="11823696" cy="75423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Trips Empty Right _____ (RB) Toss Option  Pass Right</a:t>
            </a:r>
            <a:endParaRPr/>
          </a:p>
        </p:txBody>
      </p:sp>
      <p:sp>
        <p:nvSpPr>
          <p:cNvPr id="836" name="Google Shape;836;p36"/>
          <p:cNvSpPr/>
          <p:nvPr/>
        </p:nvSpPr>
        <p:spPr>
          <a:xfrm>
            <a:off x="5765834" y="3248025"/>
            <a:ext cx="641283" cy="59436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Q</a:t>
            </a:r>
            <a:endParaRPr/>
          </a:p>
        </p:txBody>
      </p:sp>
      <p:sp>
        <p:nvSpPr>
          <p:cNvPr id="837" name="Google Shape;837;p36"/>
          <p:cNvSpPr/>
          <p:nvPr/>
        </p:nvSpPr>
        <p:spPr>
          <a:xfrm>
            <a:off x="966788" y="3248025"/>
            <a:ext cx="641283" cy="59436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A</a:t>
            </a:r>
            <a:endParaRPr/>
          </a:p>
        </p:txBody>
      </p:sp>
      <p:sp>
        <p:nvSpPr>
          <p:cNvPr id="838" name="Google Shape;838;p36"/>
          <p:cNvSpPr/>
          <p:nvPr/>
        </p:nvSpPr>
        <p:spPr>
          <a:xfrm>
            <a:off x="10623254" y="3244461"/>
            <a:ext cx="641283" cy="59436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D</a:t>
            </a:r>
            <a:endParaRPr/>
          </a:p>
        </p:txBody>
      </p:sp>
      <p:sp>
        <p:nvSpPr>
          <p:cNvPr id="839" name="Google Shape;839;p36"/>
          <p:cNvSpPr/>
          <p:nvPr/>
        </p:nvSpPr>
        <p:spPr>
          <a:xfrm>
            <a:off x="9040138" y="3244461"/>
            <a:ext cx="641283" cy="59436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C</a:t>
            </a:r>
            <a:endParaRPr/>
          </a:p>
        </p:txBody>
      </p:sp>
      <p:sp>
        <p:nvSpPr>
          <p:cNvPr id="840" name="Google Shape;840;p36"/>
          <p:cNvSpPr/>
          <p:nvPr/>
        </p:nvSpPr>
        <p:spPr>
          <a:xfrm>
            <a:off x="7553261" y="3244461"/>
            <a:ext cx="641283" cy="59436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B</a:t>
            </a:r>
            <a:endParaRPr/>
          </a:p>
        </p:txBody>
      </p:sp>
      <p:cxnSp>
        <p:nvCxnSpPr>
          <p:cNvPr id="841" name="Google Shape;841;p36"/>
          <p:cNvCxnSpPr/>
          <p:nvPr/>
        </p:nvCxnSpPr>
        <p:spPr>
          <a:xfrm flipH="1" rot="10800000">
            <a:off x="1503720" y="1755058"/>
            <a:ext cx="3363248" cy="1658563"/>
          </a:xfrm>
          <a:prstGeom prst="straightConnector1">
            <a:avLst/>
          </a:prstGeom>
          <a:noFill/>
          <a:ln cap="flat" cmpd="sng" w="57150">
            <a:solidFill>
              <a:schemeClr val="dk1"/>
            </a:solidFill>
            <a:prstDash val="solid"/>
            <a:miter lim="800000"/>
            <a:headEnd len="sm" w="sm" type="none"/>
            <a:tailEnd len="med" w="med" type="triangle"/>
          </a:ln>
        </p:spPr>
      </p:cxnSp>
      <p:cxnSp>
        <p:nvCxnSpPr>
          <p:cNvPr id="842" name="Google Shape;842;p36"/>
          <p:cNvCxnSpPr/>
          <p:nvPr/>
        </p:nvCxnSpPr>
        <p:spPr>
          <a:xfrm>
            <a:off x="6096000" y="3838821"/>
            <a:ext cx="4404900" cy="1297500"/>
          </a:xfrm>
          <a:prstGeom prst="straightConnector1">
            <a:avLst/>
          </a:prstGeom>
          <a:noFill/>
          <a:ln cap="flat" cmpd="sng" w="57150">
            <a:solidFill>
              <a:schemeClr val="dk1"/>
            </a:solidFill>
            <a:prstDash val="dash"/>
            <a:miter lim="800000"/>
            <a:headEnd len="sm" w="sm" type="none"/>
            <a:tailEnd len="sm" w="sm" type="none"/>
          </a:ln>
        </p:spPr>
      </p:cxnSp>
      <p:pic>
        <p:nvPicPr>
          <p:cNvPr descr="Football with solid fill" id="843" name="Google Shape;843;p36"/>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844" name="Google Shape;844;p36"/>
          <p:cNvSpPr/>
          <p:nvPr/>
        </p:nvSpPr>
        <p:spPr>
          <a:xfrm>
            <a:off x="10302612" y="4839286"/>
            <a:ext cx="641283" cy="59436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R</a:t>
            </a:r>
            <a:endParaRPr/>
          </a:p>
        </p:txBody>
      </p:sp>
      <p:cxnSp>
        <p:nvCxnSpPr>
          <p:cNvPr id="845" name="Google Shape;845;p36"/>
          <p:cNvCxnSpPr/>
          <p:nvPr/>
        </p:nvCxnSpPr>
        <p:spPr>
          <a:xfrm rot="10800000">
            <a:off x="10920411" y="1195386"/>
            <a:ext cx="0" cy="2052639"/>
          </a:xfrm>
          <a:prstGeom prst="straightConnector1">
            <a:avLst/>
          </a:prstGeom>
          <a:noFill/>
          <a:ln cap="flat" cmpd="sng" w="101600">
            <a:solidFill>
              <a:schemeClr val="dk1"/>
            </a:solidFill>
            <a:prstDash val="solid"/>
            <a:miter lim="800000"/>
            <a:headEnd len="sm" w="sm" type="none"/>
            <a:tailEnd len="med" w="med" type="triangle"/>
          </a:ln>
        </p:spPr>
      </p:cxnSp>
      <p:cxnSp>
        <p:nvCxnSpPr>
          <p:cNvPr id="846" name="Google Shape;846;p36"/>
          <p:cNvCxnSpPr/>
          <p:nvPr/>
        </p:nvCxnSpPr>
        <p:spPr>
          <a:xfrm rot="10800000">
            <a:off x="9347250" y="1195386"/>
            <a:ext cx="0" cy="2052639"/>
          </a:xfrm>
          <a:prstGeom prst="straightConnector1">
            <a:avLst/>
          </a:prstGeom>
          <a:noFill/>
          <a:ln cap="flat" cmpd="sng" w="101600">
            <a:solidFill>
              <a:schemeClr val="dk1"/>
            </a:solidFill>
            <a:prstDash val="solid"/>
            <a:miter lim="800000"/>
            <a:headEnd len="sm" w="sm" type="none"/>
            <a:tailEnd len="med" w="med" type="triangle"/>
          </a:ln>
        </p:spPr>
      </p:cxnSp>
      <p:cxnSp>
        <p:nvCxnSpPr>
          <p:cNvPr id="847" name="Google Shape;847;p36"/>
          <p:cNvCxnSpPr/>
          <p:nvPr/>
        </p:nvCxnSpPr>
        <p:spPr>
          <a:xfrm rot="10800000">
            <a:off x="7901908" y="1195386"/>
            <a:ext cx="0" cy="2052639"/>
          </a:xfrm>
          <a:prstGeom prst="straightConnector1">
            <a:avLst/>
          </a:prstGeom>
          <a:noFill/>
          <a:ln cap="flat" cmpd="sng" w="101600">
            <a:solidFill>
              <a:schemeClr val="dk1"/>
            </a:solidFill>
            <a:prstDash val="solid"/>
            <a:miter lim="800000"/>
            <a:headEnd len="sm" w="sm" type="none"/>
            <a:tailEnd len="med" w="med" type="triangle"/>
          </a:ln>
        </p:spPr>
      </p:cxnSp>
      <p:cxnSp>
        <p:nvCxnSpPr>
          <p:cNvPr id="848" name="Google Shape;848;p36"/>
          <p:cNvCxnSpPr/>
          <p:nvPr/>
        </p:nvCxnSpPr>
        <p:spPr>
          <a:xfrm flipH="1" rot="10800000">
            <a:off x="6384437" y="1953944"/>
            <a:ext cx="951401" cy="1587697"/>
          </a:xfrm>
          <a:prstGeom prst="straightConnector1">
            <a:avLst/>
          </a:prstGeom>
          <a:noFill/>
          <a:ln cap="flat" cmpd="sng" w="57150">
            <a:solidFill>
              <a:schemeClr val="dk1"/>
            </a:solidFill>
            <a:prstDash val="solid"/>
            <a:miter lim="800000"/>
            <a:headEnd len="sm" w="sm" type="none"/>
            <a:tailEnd len="med" w="med" type="triangle"/>
          </a:ln>
        </p:spPr>
      </p:cxn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4" name="Shape 854"/>
        <p:cNvGrpSpPr/>
        <p:nvPr/>
      </p:nvGrpSpPr>
      <p:grpSpPr>
        <a:xfrm>
          <a:off x="0" y="0"/>
          <a:ext cx="0" cy="0"/>
          <a:chOff x="0" y="0"/>
          <a:chExt cx="0" cy="0"/>
        </a:xfrm>
      </p:grpSpPr>
      <p:sp>
        <p:nvSpPr>
          <p:cNvPr id="855" name="Google Shape;855;p37"/>
          <p:cNvSpPr txBox="1"/>
          <p:nvPr>
            <p:ph type="title"/>
          </p:nvPr>
        </p:nvSpPr>
        <p:spPr>
          <a:xfrm>
            <a:off x="165103" y="226838"/>
            <a:ext cx="11823600" cy="754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Empty Left _____ (RB) Jet Shuffle Pass</a:t>
            </a:r>
            <a:endParaRPr/>
          </a:p>
        </p:txBody>
      </p:sp>
      <p:sp>
        <p:nvSpPr>
          <p:cNvPr id="856" name="Google Shape;856;p37"/>
          <p:cNvSpPr/>
          <p:nvPr/>
        </p:nvSpPr>
        <p:spPr>
          <a:xfrm>
            <a:off x="5765834" y="3248025"/>
            <a:ext cx="641400" cy="5943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Q</a:t>
            </a:r>
            <a:endParaRPr/>
          </a:p>
        </p:txBody>
      </p:sp>
      <p:sp>
        <p:nvSpPr>
          <p:cNvPr id="857" name="Google Shape;857;p37"/>
          <p:cNvSpPr/>
          <p:nvPr/>
        </p:nvSpPr>
        <p:spPr>
          <a:xfrm>
            <a:off x="966788" y="3248025"/>
            <a:ext cx="641400" cy="5943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A</a:t>
            </a:r>
            <a:endParaRPr/>
          </a:p>
        </p:txBody>
      </p:sp>
      <p:sp>
        <p:nvSpPr>
          <p:cNvPr id="858" name="Google Shape;858;p37"/>
          <p:cNvSpPr/>
          <p:nvPr/>
        </p:nvSpPr>
        <p:spPr>
          <a:xfrm>
            <a:off x="10623254" y="3244461"/>
            <a:ext cx="641400" cy="5943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D</a:t>
            </a:r>
            <a:endParaRPr/>
          </a:p>
        </p:txBody>
      </p:sp>
      <p:sp>
        <p:nvSpPr>
          <p:cNvPr id="859" name="Google Shape;859;p37"/>
          <p:cNvSpPr/>
          <p:nvPr/>
        </p:nvSpPr>
        <p:spPr>
          <a:xfrm>
            <a:off x="6661945" y="3251886"/>
            <a:ext cx="641400" cy="59430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C</a:t>
            </a:r>
            <a:endParaRPr/>
          </a:p>
        </p:txBody>
      </p:sp>
      <p:sp>
        <p:nvSpPr>
          <p:cNvPr id="860" name="Google Shape;860;p37"/>
          <p:cNvSpPr/>
          <p:nvPr/>
        </p:nvSpPr>
        <p:spPr>
          <a:xfrm>
            <a:off x="2584794" y="3244461"/>
            <a:ext cx="641400" cy="59430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B</a:t>
            </a:r>
            <a:endParaRPr/>
          </a:p>
        </p:txBody>
      </p:sp>
      <p:cxnSp>
        <p:nvCxnSpPr>
          <p:cNvPr id="861" name="Google Shape;861;p37"/>
          <p:cNvCxnSpPr/>
          <p:nvPr/>
        </p:nvCxnSpPr>
        <p:spPr>
          <a:xfrm flipH="1" rot="10800000">
            <a:off x="5885487" y="3569988"/>
            <a:ext cx="3385200" cy="733200"/>
          </a:xfrm>
          <a:prstGeom prst="straightConnector1">
            <a:avLst/>
          </a:prstGeom>
          <a:noFill/>
          <a:ln cap="flat" cmpd="sng" w="57150">
            <a:solidFill>
              <a:schemeClr val="dk1"/>
            </a:solidFill>
            <a:prstDash val="solid"/>
            <a:miter lim="800000"/>
            <a:headEnd len="sm" w="sm" type="none"/>
            <a:tailEnd len="med" w="med" type="triangle"/>
          </a:ln>
        </p:spPr>
      </p:cxnSp>
      <p:pic>
        <p:nvPicPr>
          <p:cNvPr descr="Football with solid fill" id="862" name="Google Shape;862;p37"/>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863" name="Google Shape;863;p37"/>
          <p:cNvSpPr/>
          <p:nvPr/>
        </p:nvSpPr>
        <p:spPr>
          <a:xfrm>
            <a:off x="1002299" y="3870819"/>
            <a:ext cx="641400" cy="5943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R</a:t>
            </a:r>
            <a:endParaRPr/>
          </a:p>
        </p:txBody>
      </p:sp>
      <p:cxnSp>
        <p:nvCxnSpPr>
          <p:cNvPr id="864" name="Google Shape;864;p37"/>
          <p:cNvCxnSpPr/>
          <p:nvPr/>
        </p:nvCxnSpPr>
        <p:spPr>
          <a:xfrm flipH="1" rot="10800000">
            <a:off x="7002724" y="2113597"/>
            <a:ext cx="2268000" cy="1146300"/>
          </a:xfrm>
          <a:prstGeom prst="straightConnector1">
            <a:avLst/>
          </a:prstGeom>
          <a:noFill/>
          <a:ln cap="flat" cmpd="sng" w="101600">
            <a:solidFill>
              <a:schemeClr val="dk1"/>
            </a:solidFill>
            <a:prstDash val="solid"/>
            <a:miter lim="800000"/>
            <a:headEnd len="sm" w="sm" type="none"/>
            <a:tailEnd len="med" w="med" type="triangle"/>
          </a:ln>
        </p:spPr>
      </p:cxnSp>
      <p:cxnSp>
        <p:nvCxnSpPr>
          <p:cNvPr id="865" name="Google Shape;865;p37"/>
          <p:cNvCxnSpPr/>
          <p:nvPr/>
        </p:nvCxnSpPr>
        <p:spPr>
          <a:xfrm flipH="1" rot="10800000">
            <a:off x="2887456" y="2113761"/>
            <a:ext cx="2329200" cy="1130700"/>
          </a:xfrm>
          <a:prstGeom prst="straightConnector1">
            <a:avLst/>
          </a:prstGeom>
          <a:noFill/>
          <a:ln cap="flat" cmpd="sng" w="101600">
            <a:solidFill>
              <a:schemeClr val="dk1"/>
            </a:solidFill>
            <a:prstDash val="solid"/>
            <a:miter lim="800000"/>
            <a:headEnd len="sm" w="sm" type="none"/>
            <a:tailEnd len="med" w="med" type="triangle"/>
          </a:ln>
        </p:spPr>
      </p:cxnSp>
      <p:cxnSp>
        <p:nvCxnSpPr>
          <p:cNvPr id="866" name="Google Shape;866;p37"/>
          <p:cNvCxnSpPr/>
          <p:nvPr/>
        </p:nvCxnSpPr>
        <p:spPr>
          <a:xfrm rot="10800000">
            <a:off x="1294631" y="1191861"/>
            <a:ext cx="0" cy="2052600"/>
          </a:xfrm>
          <a:prstGeom prst="straightConnector1">
            <a:avLst/>
          </a:prstGeom>
          <a:noFill/>
          <a:ln cap="flat" cmpd="sng" w="101600">
            <a:solidFill>
              <a:schemeClr val="dk1"/>
            </a:solidFill>
            <a:prstDash val="solid"/>
            <a:miter lim="800000"/>
            <a:headEnd len="sm" w="sm" type="none"/>
            <a:tailEnd len="med" w="med" type="triangle"/>
          </a:ln>
        </p:spPr>
      </p:cxnSp>
      <p:cxnSp>
        <p:nvCxnSpPr>
          <p:cNvPr id="867" name="Google Shape;867;p37"/>
          <p:cNvCxnSpPr/>
          <p:nvPr/>
        </p:nvCxnSpPr>
        <p:spPr>
          <a:xfrm rot="10800000">
            <a:off x="10175757" y="1466775"/>
            <a:ext cx="522300" cy="1943100"/>
          </a:xfrm>
          <a:prstGeom prst="straightConnector1">
            <a:avLst/>
          </a:prstGeom>
          <a:noFill/>
          <a:ln cap="flat" cmpd="sng" w="57150">
            <a:solidFill>
              <a:schemeClr val="dk1"/>
            </a:solidFill>
            <a:prstDash val="solid"/>
            <a:miter lim="800000"/>
            <a:headEnd len="sm" w="sm" type="none"/>
            <a:tailEnd len="med" w="med" type="triangle"/>
          </a:ln>
        </p:spPr>
      </p:cxnSp>
      <p:sp>
        <p:nvSpPr>
          <p:cNvPr id="868" name="Google Shape;868;p37"/>
          <p:cNvSpPr/>
          <p:nvPr/>
        </p:nvSpPr>
        <p:spPr>
          <a:xfrm flipH="1">
            <a:off x="1643582" y="4002524"/>
            <a:ext cx="4284299" cy="398623"/>
          </a:xfrm>
          <a:custGeom>
            <a:rect b="b" l="l" r="r" t="t"/>
            <a:pathLst>
              <a:path extrusionOk="0" h="398623" w="4284299">
                <a:moveTo>
                  <a:pt x="0" y="324675"/>
                </a:moveTo>
                <a:cubicBezTo>
                  <a:pt x="144216" y="191238"/>
                  <a:pt x="283753" y="73676"/>
                  <a:pt x="405509" y="73953"/>
                </a:cubicBezTo>
                <a:cubicBezTo>
                  <a:pt x="527496" y="85356"/>
                  <a:pt x="516176" y="369512"/>
                  <a:pt x="617079" y="368920"/>
                </a:cubicBezTo>
                <a:cubicBezTo>
                  <a:pt x="680594" y="387244"/>
                  <a:pt x="802742" y="92127"/>
                  <a:pt x="899172" y="73953"/>
                </a:cubicBezTo>
                <a:cubicBezTo>
                  <a:pt x="981062" y="62394"/>
                  <a:pt x="1096721" y="354842"/>
                  <a:pt x="1181267" y="339424"/>
                </a:cubicBezTo>
                <a:cubicBezTo>
                  <a:pt x="1282613" y="328350"/>
                  <a:pt x="1376182" y="-23726"/>
                  <a:pt x="1445729" y="211"/>
                </a:cubicBezTo>
                <a:cubicBezTo>
                  <a:pt x="1506417" y="7637"/>
                  <a:pt x="1524106" y="400558"/>
                  <a:pt x="1639670" y="398417"/>
                </a:cubicBezTo>
                <a:cubicBezTo>
                  <a:pt x="1741690" y="400374"/>
                  <a:pt x="1962617" y="72683"/>
                  <a:pt x="2062810" y="59204"/>
                </a:cubicBezTo>
                <a:cubicBezTo>
                  <a:pt x="2167495" y="60252"/>
                  <a:pt x="2125644" y="368852"/>
                  <a:pt x="2203857" y="368920"/>
                </a:cubicBezTo>
                <a:cubicBezTo>
                  <a:pt x="2280262" y="369478"/>
                  <a:pt x="2503155" y="75952"/>
                  <a:pt x="2591736" y="73953"/>
                </a:cubicBezTo>
                <a:cubicBezTo>
                  <a:pt x="2693247" y="87546"/>
                  <a:pt x="2672389" y="407116"/>
                  <a:pt x="2768044" y="383669"/>
                </a:cubicBezTo>
                <a:cubicBezTo>
                  <a:pt x="2875350" y="389760"/>
                  <a:pt x="3073287" y="35150"/>
                  <a:pt x="3173554" y="14959"/>
                </a:cubicBezTo>
                <a:cubicBezTo>
                  <a:pt x="3283970" y="3646"/>
                  <a:pt x="3350966" y="319483"/>
                  <a:pt x="3420386" y="324675"/>
                </a:cubicBezTo>
                <a:cubicBezTo>
                  <a:pt x="3484921" y="325658"/>
                  <a:pt x="3524300" y="8015"/>
                  <a:pt x="3596695" y="14959"/>
                </a:cubicBezTo>
                <a:cubicBezTo>
                  <a:pt x="3640902" y="11467"/>
                  <a:pt x="3663311" y="281537"/>
                  <a:pt x="3773003" y="309927"/>
                </a:cubicBezTo>
                <a:cubicBezTo>
                  <a:pt x="3870783" y="301410"/>
                  <a:pt x="4081248" y="51491"/>
                  <a:pt x="4178513" y="29707"/>
                </a:cubicBezTo>
                <a:cubicBezTo>
                  <a:pt x="4260370" y="20965"/>
                  <a:pt x="4277623" y="120880"/>
                  <a:pt x="4284299" y="221436"/>
                </a:cubicBezTo>
              </a:path>
            </a:pathLst>
          </a:custGeom>
          <a:noFill/>
          <a:ln cap="flat" cmpd="dbl"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869" name="Google Shape;869;p37"/>
          <p:cNvCxnSpPr/>
          <p:nvPr/>
        </p:nvCxnSpPr>
        <p:spPr>
          <a:xfrm rot="10800000">
            <a:off x="8427973" y="2612078"/>
            <a:ext cx="0" cy="1192800"/>
          </a:xfrm>
          <a:prstGeom prst="straightConnector1">
            <a:avLst/>
          </a:prstGeom>
          <a:noFill/>
          <a:ln cap="flat" cmpd="sng" w="50800">
            <a:solidFill>
              <a:schemeClr val="dk1"/>
            </a:solidFill>
            <a:prstDash val="dash"/>
            <a:miter lim="800000"/>
            <a:headEnd len="sm" w="sm" type="none"/>
            <a:tailEnd len="sm" w="sm" type="none"/>
          </a:ln>
        </p:spPr>
      </p:cxnSp>
      <p:sp>
        <p:nvSpPr>
          <p:cNvPr id="870" name="Google Shape;870;p37"/>
          <p:cNvSpPr/>
          <p:nvPr/>
        </p:nvSpPr>
        <p:spPr>
          <a:xfrm flipH="1" rot="631247">
            <a:off x="4822871" y="2965728"/>
            <a:ext cx="1386053" cy="889453"/>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6" name="Shape 876"/>
        <p:cNvGrpSpPr/>
        <p:nvPr/>
      </p:nvGrpSpPr>
      <p:grpSpPr>
        <a:xfrm>
          <a:off x="0" y="0"/>
          <a:ext cx="0" cy="0"/>
          <a:chOff x="0" y="0"/>
          <a:chExt cx="0" cy="0"/>
        </a:xfrm>
      </p:grpSpPr>
      <p:sp>
        <p:nvSpPr>
          <p:cNvPr id="877" name="Google Shape;877;p38"/>
          <p:cNvSpPr txBox="1"/>
          <p:nvPr>
            <p:ph type="title"/>
          </p:nvPr>
        </p:nvSpPr>
        <p:spPr>
          <a:xfrm>
            <a:off x="165103" y="226838"/>
            <a:ext cx="11823600" cy="754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Empty Right _____ (RB) Jet Shuffle Pass</a:t>
            </a:r>
            <a:endParaRPr/>
          </a:p>
        </p:txBody>
      </p:sp>
      <p:sp>
        <p:nvSpPr>
          <p:cNvPr id="878" name="Google Shape;878;p38"/>
          <p:cNvSpPr/>
          <p:nvPr/>
        </p:nvSpPr>
        <p:spPr>
          <a:xfrm>
            <a:off x="5765834" y="3248025"/>
            <a:ext cx="641400" cy="5943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Q</a:t>
            </a:r>
            <a:endParaRPr/>
          </a:p>
        </p:txBody>
      </p:sp>
      <p:sp>
        <p:nvSpPr>
          <p:cNvPr id="879" name="Google Shape;879;p38"/>
          <p:cNvSpPr/>
          <p:nvPr/>
        </p:nvSpPr>
        <p:spPr>
          <a:xfrm>
            <a:off x="966788" y="3248025"/>
            <a:ext cx="641400" cy="5943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A</a:t>
            </a:r>
            <a:endParaRPr/>
          </a:p>
        </p:txBody>
      </p:sp>
      <p:sp>
        <p:nvSpPr>
          <p:cNvPr id="880" name="Google Shape;880;p38"/>
          <p:cNvSpPr/>
          <p:nvPr/>
        </p:nvSpPr>
        <p:spPr>
          <a:xfrm>
            <a:off x="10623254" y="3244461"/>
            <a:ext cx="641400" cy="5943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D</a:t>
            </a:r>
            <a:endParaRPr/>
          </a:p>
        </p:txBody>
      </p:sp>
      <p:sp>
        <p:nvSpPr>
          <p:cNvPr id="881" name="Google Shape;881;p38"/>
          <p:cNvSpPr/>
          <p:nvPr/>
        </p:nvSpPr>
        <p:spPr>
          <a:xfrm>
            <a:off x="9040138" y="3244461"/>
            <a:ext cx="641400" cy="59430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C</a:t>
            </a:r>
            <a:endParaRPr/>
          </a:p>
        </p:txBody>
      </p:sp>
      <p:sp>
        <p:nvSpPr>
          <p:cNvPr id="882" name="Google Shape;882;p38"/>
          <p:cNvSpPr/>
          <p:nvPr/>
        </p:nvSpPr>
        <p:spPr>
          <a:xfrm>
            <a:off x="4712186" y="3239027"/>
            <a:ext cx="641400" cy="59430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B</a:t>
            </a:r>
            <a:endParaRPr/>
          </a:p>
        </p:txBody>
      </p:sp>
      <p:cxnSp>
        <p:nvCxnSpPr>
          <p:cNvPr id="883" name="Google Shape;883;p38"/>
          <p:cNvCxnSpPr/>
          <p:nvPr/>
        </p:nvCxnSpPr>
        <p:spPr>
          <a:xfrm flipH="1" rot="10800000">
            <a:off x="1503720" y="1301321"/>
            <a:ext cx="2247600" cy="2112300"/>
          </a:xfrm>
          <a:prstGeom prst="straightConnector1">
            <a:avLst/>
          </a:prstGeom>
          <a:noFill/>
          <a:ln cap="flat" cmpd="sng" w="57150">
            <a:solidFill>
              <a:schemeClr val="dk1"/>
            </a:solidFill>
            <a:prstDash val="solid"/>
            <a:miter lim="800000"/>
            <a:headEnd len="sm" w="sm" type="none"/>
            <a:tailEnd len="med" w="med" type="triangle"/>
          </a:ln>
        </p:spPr>
      </p:cxnSp>
      <p:pic>
        <p:nvPicPr>
          <p:cNvPr descr="Football with solid fill" id="884" name="Google Shape;884;p38"/>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885" name="Google Shape;885;p38"/>
          <p:cNvSpPr/>
          <p:nvPr/>
        </p:nvSpPr>
        <p:spPr>
          <a:xfrm>
            <a:off x="10623254" y="3893283"/>
            <a:ext cx="641400" cy="5943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R</a:t>
            </a:r>
            <a:endParaRPr/>
          </a:p>
        </p:txBody>
      </p:sp>
      <p:cxnSp>
        <p:nvCxnSpPr>
          <p:cNvPr id="886" name="Google Shape;886;p38"/>
          <p:cNvCxnSpPr/>
          <p:nvPr/>
        </p:nvCxnSpPr>
        <p:spPr>
          <a:xfrm rot="10800000">
            <a:off x="10920411" y="1195425"/>
            <a:ext cx="0" cy="2052600"/>
          </a:xfrm>
          <a:prstGeom prst="straightConnector1">
            <a:avLst/>
          </a:prstGeom>
          <a:noFill/>
          <a:ln cap="flat" cmpd="sng" w="101600">
            <a:solidFill>
              <a:schemeClr val="dk1"/>
            </a:solidFill>
            <a:prstDash val="solid"/>
            <a:miter lim="800000"/>
            <a:headEnd len="sm" w="sm" type="none"/>
            <a:tailEnd len="med" w="med" type="triangle"/>
          </a:ln>
        </p:spPr>
      </p:cxnSp>
      <p:cxnSp>
        <p:nvCxnSpPr>
          <p:cNvPr id="887" name="Google Shape;887;p38"/>
          <p:cNvCxnSpPr/>
          <p:nvPr/>
        </p:nvCxnSpPr>
        <p:spPr>
          <a:xfrm rot="10800000">
            <a:off x="7678650" y="1735125"/>
            <a:ext cx="1668600" cy="1512900"/>
          </a:xfrm>
          <a:prstGeom prst="straightConnector1">
            <a:avLst/>
          </a:prstGeom>
          <a:noFill/>
          <a:ln cap="flat" cmpd="sng" w="101600">
            <a:solidFill>
              <a:schemeClr val="dk1"/>
            </a:solidFill>
            <a:prstDash val="solid"/>
            <a:miter lim="800000"/>
            <a:headEnd len="sm" w="sm" type="none"/>
            <a:tailEnd len="med" w="med" type="triangle"/>
          </a:ln>
        </p:spPr>
      </p:cxnSp>
      <p:cxnSp>
        <p:nvCxnSpPr>
          <p:cNvPr id="888" name="Google Shape;888;p38"/>
          <p:cNvCxnSpPr/>
          <p:nvPr/>
        </p:nvCxnSpPr>
        <p:spPr>
          <a:xfrm rot="10800000">
            <a:off x="3528627" y="2250825"/>
            <a:ext cx="1504200" cy="997200"/>
          </a:xfrm>
          <a:prstGeom prst="straightConnector1">
            <a:avLst/>
          </a:prstGeom>
          <a:noFill/>
          <a:ln cap="flat" cmpd="sng" w="101600">
            <a:solidFill>
              <a:schemeClr val="dk1"/>
            </a:solidFill>
            <a:prstDash val="solid"/>
            <a:miter lim="800000"/>
            <a:headEnd len="sm" w="sm" type="none"/>
            <a:tailEnd len="med" w="med" type="triangle"/>
          </a:ln>
        </p:spPr>
      </p:cxnSp>
      <p:cxnSp>
        <p:nvCxnSpPr>
          <p:cNvPr id="889" name="Google Shape;889;p38"/>
          <p:cNvCxnSpPr/>
          <p:nvPr/>
        </p:nvCxnSpPr>
        <p:spPr>
          <a:xfrm rot="10800000">
            <a:off x="2580556" y="3511403"/>
            <a:ext cx="3758400" cy="676200"/>
          </a:xfrm>
          <a:prstGeom prst="straightConnector1">
            <a:avLst/>
          </a:prstGeom>
          <a:noFill/>
          <a:ln cap="flat" cmpd="sng" w="57150">
            <a:solidFill>
              <a:schemeClr val="dk1"/>
            </a:solidFill>
            <a:prstDash val="solid"/>
            <a:miter lim="800000"/>
            <a:headEnd len="sm" w="sm" type="none"/>
            <a:tailEnd len="med" w="med" type="triangle"/>
          </a:ln>
        </p:spPr>
      </p:cxnSp>
      <p:sp>
        <p:nvSpPr>
          <p:cNvPr id="890" name="Google Shape;890;p38"/>
          <p:cNvSpPr/>
          <p:nvPr/>
        </p:nvSpPr>
        <p:spPr>
          <a:xfrm flipH="1">
            <a:off x="6338955" y="3991151"/>
            <a:ext cx="4284299" cy="398623"/>
          </a:xfrm>
          <a:custGeom>
            <a:rect b="b" l="l" r="r" t="t"/>
            <a:pathLst>
              <a:path extrusionOk="0" h="398623" w="4284299">
                <a:moveTo>
                  <a:pt x="0" y="324675"/>
                </a:moveTo>
                <a:cubicBezTo>
                  <a:pt x="144216" y="191238"/>
                  <a:pt x="283753" y="73676"/>
                  <a:pt x="405509" y="73953"/>
                </a:cubicBezTo>
                <a:cubicBezTo>
                  <a:pt x="527496" y="85356"/>
                  <a:pt x="516176" y="369512"/>
                  <a:pt x="617079" y="368920"/>
                </a:cubicBezTo>
                <a:cubicBezTo>
                  <a:pt x="680594" y="387244"/>
                  <a:pt x="802742" y="92127"/>
                  <a:pt x="899172" y="73953"/>
                </a:cubicBezTo>
                <a:cubicBezTo>
                  <a:pt x="981062" y="62394"/>
                  <a:pt x="1096721" y="354842"/>
                  <a:pt x="1181267" y="339424"/>
                </a:cubicBezTo>
                <a:cubicBezTo>
                  <a:pt x="1282613" y="328350"/>
                  <a:pt x="1376182" y="-23726"/>
                  <a:pt x="1445729" y="211"/>
                </a:cubicBezTo>
                <a:cubicBezTo>
                  <a:pt x="1506417" y="7637"/>
                  <a:pt x="1524106" y="400558"/>
                  <a:pt x="1639670" y="398417"/>
                </a:cubicBezTo>
                <a:cubicBezTo>
                  <a:pt x="1741690" y="400374"/>
                  <a:pt x="1962617" y="72683"/>
                  <a:pt x="2062810" y="59204"/>
                </a:cubicBezTo>
                <a:cubicBezTo>
                  <a:pt x="2167495" y="60252"/>
                  <a:pt x="2125644" y="368852"/>
                  <a:pt x="2203857" y="368920"/>
                </a:cubicBezTo>
                <a:cubicBezTo>
                  <a:pt x="2280262" y="369478"/>
                  <a:pt x="2503155" y="75952"/>
                  <a:pt x="2591736" y="73953"/>
                </a:cubicBezTo>
                <a:cubicBezTo>
                  <a:pt x="2693247" y="87546"/>
                  <a:pt x="2672389" y="407116"/>
                  <a:pt x="2768044" y="383669"/>
                </a:cubicBezTo>
                <a:cubicBezTo>
                  <a:pt x="2875350" y="389760"/>
                  <a:pt x="3073287" y="35150"/>
                  <a:pt x="3173554" y="14959"/>
                </a:cubicBezTo>
                <a:cubicBezTo>
                  <a:pt x="3283970" y="3646"/>
                  <a:pt x="3350966" y="319483"/>
                  <a:pt x="3420386" y="324675"/>
                </a:cubicBezTo>
                <a:cubicBezTo>
                  <a:pt x="3484921" y="325658"/>
                  <a:pt x="3524300" y="8015"/>
                  <a:pt x="3596695" y="14959"/>
                </a:cubicBezTo>
                <a:cubicBezTo>
                  <a:pt x="3640902" y="11467"/>
                  <a:pt x="3663311" y="281537"/>
                  <a:pt x="3773003" y="309927"/>
                </a:cubicBezTo>
                <a:cubicBezTo>
                  <a:pt x="3870783" y="301410"/>
                  <a:pt x="4081248" y="51491"/>
                  <a:pt x="4178513" y="29707"/>
                </a:cubicBezTo>
                <a:cubicBezTo>
                  <a:pt x="4260370" y="20965"/>
                  <a:pt x="4277623" y="120880"/>
                  <a:pt x="4284299" y="221436"/>
                </a:cubicBezTo>
              </a:path>
            </a:pathLst>
          </a:custGeom>
          <a:noFill/>
          <a:ln cap="flat" cmpd="dbl"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91" name="Google Shape;891;p38"/>
          <p:cNvSpPr/>
          <p:nvPr/>
        </p:nvSpPr>
        <p:spPr>
          <a:xfrm rot="625243">
            <a:off x="6226716" y="2774935"/>
            <a:ext cx="861055" cy="1288034"/>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892" name="Google Shape;892;p38"/>
          <p:cNvCxnSpPr/>
          <p:nvPr/>
        </p:nvCxnSpPr>
        <p:spPr>
          <a:xfrm rot="10800000">
            <a:off x="4113881" y="2694872"/>
            <a:ext cx="0" cy="1192800"/>
          </a:xfrm>
          <a:prstGeom prst="straightConnector1">
            <a:avLst/>
          </a:prstGeom>
          <a:noFill/>
          <a:ln cap="flat" cmpd="sng" w="50800">
            <a:solidFill>
              <a:schemeClr val="dk1"/>
            </a:solidFill>
            <a:prstDash val="dash"/>
            <a:miter lim="800000"/>
            <a:headEnd len="sm" w="sm" type="none"/>
            <a:tailEnd len="sm" w="sm" type="none"/>
          </a:ln>
        </p:spPr>
      </p:cxn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8" name="Shape 898"/>
        <p:cNvGrpSpPr/>
        <p:nvPr/>
      </p:nvGrpSpPr>
      <p:grpSpPr>
        <a:xfrm>
          <a:off x="0" y="0"/>
          <a:ext cx="0" cy="0"/>
          <a:chOff x="0" y="0"/>
          <a:chExt cx="0" cy="0"/>
        </a:xfrm>
      </p:grpSpPr>
      <p:sp>
        <p:nvSpPr>
          <p:cNvPr id="899" name="Google Shape;899;p39"/>
          <p:cNvSpPr txBox="1"/>
          <p:nvPr>
            <p:ph type="title"/>
          </p:nvPr>
        </p:nvSpPr>
        <p:spPr>
          <a:xfrm>
            <a:off x="165103" y="226838"/>
            <a:ext cx="11823696" cy="75423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Pass— Fake Jet, Fake Toss, Roll Left Pass</a:t>
            </a:r>
            <a:endParaRPr/>
          </a:p>
        </p:txBody>
      </p:sp>
      <p:sp>
        <p:nvSpPr>
          <p:cNvPr id="900" name="Google Shape;900;p39"/>
          <p:cNvSpPr/>
          <p:nvPr/>
        </p:nvSpPr>
        <p:spPr>
          <a:xfrm>
            <a:off x="5765834" y="3248025"/>
            <a:ext cx="641283" cy="59436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Q</a:t>
            </a:r>
            <a:endParaRPr/>
          </a:p>
        </p:txBody>
      </p:sp>
      <p:sp>
        <p:nvSpPr>
          <p:cNvPr id="901" name="Google Shape;901;p39"/>
          <p:cNvSpPr/>
          <p:nvPr/>
        </p:nvSpPr>
        <p:spPr>
          <a:xfrm>
            <a:off x="966788" y="3248025"/>
            <a:ext cx="641283" cy="59436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A</a:t>
            </a:r>
            <a:endParaRPr/>
          </a:p>
        </p:txBody>
      </p:sp>
      <p:sp>
        <p:nvSpPr>
          <p:cNvPr id="902" name="Google Shape;902;p39"/>
          <p:cNvSpPr/>
          <p:nvPr/>
        </p:nvSpPr>
        <p:spPr>
          <a:xfrm>
            <a:off x="10623254" y="3849759"/>
            <a:ext cx="641283" cy="59436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D</a:t>
            </a:r>
            <a:endParaRPr/>
          </a:p>
        </p:txBody>
      </p:sp>
      <p:sp>
        <p:nvSpPr>
          <p:cNvPr id="903" name="Google Shape;903;p39"/>
          <p:cNvSpPr/>
          <p:nvPr/>
        </p:nvSpPr>
        <p:spPr>
          <a:xfrm>
            <a:off x="4348309" y="3275773"/>
            <a:ext cx="641283" cy="59436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B</a:t>
            </a:r>
            <a:endParaRPr/>
          </a:p>
        </p:txBody>
      </p:sp>
      <p:sp>
        <p:nvSpPr>
          <p:cNvPr id="904" name="Google Shape;904;p39"/>
          <p:cNvSpPr/>
          <p:nvPr/>
        </p:nvSpPr>
        <p:spPr>
          <a:xfrm>
            <a:off x="5765834" y="4950767"/>
            <a:ext cx="641283" cy="59436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R</a:t>
            </a:r>
            <a:endParaRPr/>
          </a:p>
        </p:txBody>
      </p:sp>
      <p:sp>
        <p:nvSpPr>
          <p:cNvPr id="905" name="Google Shape;905;p39"/>
          <p:cNvSpPr/>
          <p:nvPr/>
        </p:nvSpPr>
        <p:spPr>
          <a:xfrm>
            <a:off x="7625829" y="3303522"/>
            <a:ext cx="641283" cy="59436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C</a:t>
            </a:r>
            <a:endParaRPr/>
          </a:p>
        </p:txBody>
      </p:sp>
      <p:pic>
        <p:nvPicPr>
          <p:cNvPr descr="Football with solid fill" id="906" name="Google Shape;906;p39"/>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907" name="Google Shape;907;p39"/>
          <p:cNvSpPr/>
          <p:nvPr/>
        </p:nvSpPr>
        <p:spPr>
          <a:xfrm flipH="1" rot="8159084">
            <a:off x="5875881" y="2784719"/>
            <a:ext cx="4018555" cy="2223156"/>
          </a:xfrm>
          <a:prstGeom prst="arc">
            <a:avLst>
              <a:gd fmla="val 10818194" name="adj1"/>
              <a:gd fmla="val 20544517"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908" name="Google Shape;908;p39"/>
          <p:cNvSpPr/>
          <p:nvPr/>
        </p:nvSpPr>
        <p:spPr>
          <a:xfrm>
            <a:off x="5916221" y="4155302"/>
            <a:ext cx="4707033" cy="398623"/>
          </a:xfrm>
          <a:custGeom>
            <a:rect b="b" l="l" r="r" t="t"/>
            <a:pathLst>
              <a:path extrusionOk="0" h="398623" w="4707033">
                <a:moveTo>
                  <a:pt x="0" y="324675"/>
                </a:moveTo>
                <a:cubicBezTo>
                  <a:pt x="141845" y="180565"/>
                  <a:pt x="313767" y="73620"/>
                  <a:pt x="445521" y="73953"/>
                </a:cubicBezTo>
                <a:cubicBezTo>
                  <a:pt x="571758" y="84115"/>
                  <a:pt x="571788" y="369422"/>
                  <a:pt x="677967" y="368920"/>
                </a:cubicBezTo>
                <a:cubicBezTo>
                  <a:pt x="753522" y="383412"/>
                  <a:pt x="880492" y="101493"/>
                  <a:pt x="987894" y="73953"/>
                </a:cubicBezTo>
                <a:cubicBezTo>
                  <a:pt x="1077299" y="61429"/>
                  <a:pt x="1213899" y="359433"/>
                  <a:pt x="1297824" y="339424"/>
                </a:cubicBezTo>
                <a:cubicBezTo>
                  <a:pt x="1411121" y="328702"/>
                  <a:pt x="1512571" y="-26352"/>
                  <a:pt x="1588380" y="211"/>
                </a:cubicBezTo>
                <a:cubicBezTo>
                  <a:pt x="1664763" y="8886"/>
                  <a:pt x="1667794" y="408044"/>
                  <a:pt x="1801457" y="398417"/>
                </a:cubicBezTo>
                <a:cubicBezTo>
                  <a:pt x="1913463" y="398824"/>
                  <a:pt x="2160482" y="67673"/>
                  <a:pt x="2266348" y="59204"/>
                </a:cubicBezTo>
                <a:cubicBezTo>
                  <a:pt x="2393009" y="67361"/>
                  <a:pt x="2350961" y="372834"/>
                  <a:pt x="2421312" y="368920"/>
                </a:cubicBezTo>
                <a:cubicBezTo>
                  <a:pt x="2490401" y="366887"/>
                  <a:pt x="2750325" y="76541"/>
                  <a:pt x="2847464" y="73953"/>
                </a:cubicBezTo>
                <a:cubicBezTo>
                  <a:pt x="2955034" y="82754"/>
                  <a:pt x="2935304" y="400479"/>
                  <a:pt x="3041168" y="383669"/>
                </a:cubicBezTo>
                <a:cubicBezTo>
                  <a:pt x="3158897" y="391074"/>
                  <a:pt x="3387293" y="49355"/>
                  <a:pt x="3486690" y="14959"/>
                </a:cubicBezTo>
                <a:cubicBezTo>
                  <a:pt x="3621334" y="-8174"/>
                  <a:pt x="3683266" y="311169"/>
                  <a:pt x="3757878" y="324675"/>
                </a:cubicBezTo>
                <a:cubicBezTo>
                  <a:pt x="3827705" y="325932"/>
                  <a:pt x="3880447" y="12885"/>
                  <a:pt x="3951583" y="14959"/>
                </a:cubicBezTo>
                <a:cubicBezTo>
                  <a:pt x="4005946" y="11777"/>
                  <a:pt x="4036192" y="302258"/>
                  <a:pt x="4145287" y="309927"/>
                </a:cubicBezTo>
                <a:cubicBezTo>
                  <a:pt x="4253310" y="292280"/>
                  <a:pt x="4485005" y="51567"/>
                  <a:pt x="4590809" y="29707"/>
                </a:cubicBezTo>
                <a:cubicBezTo>
                  <a:pt x="4671663" y="37792"/>
                  <a:pt x="4704774" y="124916"/>
                  <a:pt x="4707033" y="221436"/>
                </a:cubicBezTo>
              </a:path>
            </a:pathLst>
          </a:custGeom>
          <a:noFill/>
          <a:ln cap="flat" cmpd="dbl"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09" name="Google Shape;909;p39"/>
          <p:cNvSpPr/>
          <p:nvPr/>
        </p:nvSpPr>
        <p:spPr>
          <a:xfrm flipH="1">
            <a:off x="2611490" y="3719236"/>
            <a:ext cx="3304731" cy="855406"/>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910" name="Google Shape;910;p39"/>
          <p:cNvCxnSpPr/>
          <p:nvPr/>
        </p:nvCxnSpPr>
        <p:spPr>
          <a:xfrm rot="10800000">
            <a:off x="4663712" y="2036558"/>
            <a:ext cx="0" cy="1227496"/>
          </a:xfrm>
          <a:prstGeom prst="straightConnector1">
            <a:avLst/>
          </a:prstGeom>
          <a:noFill/>
          <a:ln cap="flat" cmpd="sng" w="101600">
            <a:solidFill>
              <a:schemeClr val="dk1"/>
            </a:solidFill>
            <a:prstDash val="solid"/>
            <a:miter lim="800000"/>
            <a:headEnd len="sm" w="sm" type="none"/>
            <a:tailEnd len="sm" w="sm" type="none"/>
          </a:ln>
        </p:spPr>
      </p:cxnSp>
      <p:cxnSp>
        <p:nvCxnSpPr>
          <p:cNvPr id="911" name="Google Shape;911;p39"/>
          <p:cNvCxnSpPr/>
          <p:nvPr/>
        </p:nvCxnSpPr>
        <p:spPr>
          <a:xfrm flipH="1" rot="10800000">
            <a:off x="4663712" y="1312331"/>
            <a:ext cx="1052052" cy="724227"/>
          </a:xfrm>
          <a:prstGeom prst="straightConnector1">
            <a:avLst/>
          </a:prstGeom>
          <a:noFill/>
          <a:ln cap="flat" cmpd="sng" w="101600">
            <a:solidFill>
              <a:schemeClr val="dk1"/>
            </a:solidFill>
            <a:prstDash val="solid"/>
            <a:miter lim="800000"/>
            <a:headEnd len="sm" w="sm" type="none"/>
            <a:tailEnd len="med" w="med" type="triangle"/>
          </a:ln>
        </p:spPr>
      </p:cxnSp>
      <p:cxnSp>
        <p:nvCxnSpPr>
          <p:cNvPr id="912" name="Google Shape;912;p39"/>
          <p:cNvCxnSpPr/>
          <p:nvPr/>
        </p:nvCxnSpPr>
        <p:spPr>
          <a:xfrm rot="10800000">
            <a:off x="1258010" y="2036558"/>
            <a:ext cx="0" cy="1227496"/>
          </a:xfrm>
          <a:prstGeom prst="straightConnector1">
            <a:avLst/>
          </a:prstGeom>
          <a:noFill/>
          <a:ln cap="flat" cmpd="sng" w="101600">
            <a:solidFill>
              <a:schemeClr val="dk1"/>
            </a:solidFill>
            <a:prstDash val="solid"/>
            <a:miter lim="800000"/>
            <a:headEnd len="sm" w="sm" type="none"/>
            <a:tailEnd len="sm" w="sm" type="none"/>
          </a:ln>
        </p:spPr>
      </p:cxnSp>
      <p:cxnSp>
        <p:nvCxnSpPr>
          <p:cNvPr id="913" name="Google Shape;913;p39"/>
          <p:cNvCxnSpPr/>
          <p:nvPr/>
        </p:nvCxnSpPr>
        <p:spPr>
          <a:xfrm>
            <a:off x="1258011" y="2036558"/>
            <a:ext cx="482299" cy="555424"/>
          </a:xfrm>
          <a:prstGeom prst="straightConnector1">
            <a:avLst/>
          </a:prstGeom>
          <a:noFill/>
          <a:ln cap="flat" cmpd="sng" w="101600">
            <a:solidFill>
              <a:schemeClr val="dk1"/>
            </a:solidFill>
            <a:prstDash val="solid"/>
            <a:miter lim="800000"/>
            <a:headEnd len="sm" w="sm" type="none"/>
            <a:tailEnd len="med" w="med" type="triangle"/>
          </a:ln>
        </p:spPr>
      </p:cxnSp>
      <p:cxnSp>
        <p:nvCxnSpPr>
          <p:cNvPr id="914" name="Google Shape;914;p39"/>
          <p:cNvCxnSpPr/>
          <p:nvPr/>
        </p:nvCxnSpPr>
        <p:spPr>
          <a:xfrm rot="10800000">
            <a:off x="2607576" y="2558013"/>
            <a:ext cx="0" cy="1227496"/>
          </a:xfrm>
          <a:prstGeom prst="straightConnector1">
            <a:avLst/>
          </a:prstGeom>
          <a:noFill/>
          <a:ln cap="flat" cmpd="sng" w="101600">
            <a:solidFill>
              <a:schemeClr val="dk1"/>
            </a:solidFill>
            <a:prstDash val="solid"/>
            <a:miter lim="800000"/>
            <a:headEnd len="sm" w="sm" type="none"/>
            <a:tailEnd len="sm" w="sm" type="none"/>
          </a:ln>
        </p:spPr>
      </p:cxnSp>
      <p:cxnSp>
        <p:nvCxnSpPr>
          <p:cNvPr id="915" name="Google Shape;915;p39"/>
          <p:cNvCxnSpPr/>
          <p:nvPr/>
        </p:nvCxnSpPr>
        <p:spPr>
          <a:xfrm flipH="1" rot="10800000">
            <a:off x="2607576" y="1312331"/>
            <a:ext cx="1957" cy="1245683"/>
          </a:xfrm>
          <a:prstGeom prst="straightConnector1">
            <a:avLst/>
          </a:prstGeom>
          <a:noFill/>
          <a:ln cap="flat" cmpd="sng" w="101600">
            <a:solidFill>
              <a:schemeClr val="dk1"/>
            </a:solidFill>
            <a:prstDash val="solid"/>
            <a:miter lim="800000"/>
            <a:headEnd len="sm" w="sm" type="none"/>
            <a:tailEnd len="med" w="med" type="triangle"/>
          </a:ln>
        </p:spPr>
      </p:cxnSp>
      <p:sp>
        <p:nvSpPr>
          <p:cNvPr id="916" name="Google Shape;916;p39"/>
          <p:cNvSpPr/>
          <p:nvPr/>
        </p:nvSpPr>
        <p:spPr>
          <a:xfrm rot="-10330387">
            <a:off x="3485515" y="3250649"/>
            <a:ext cx="2757941" cy="2054430"/>
          </a:xfrm>
          <a:prstGeom prst="arc">
            <a:avLst>
              <a:gd fmla="val 10328211" name="adj1"/>
              <a:gd fmla="val 19909075"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4"/>
          <p:cNvSpPr txBox="1"/>
          <p:nvPr>
            <p:ph type="title"/>
          </p:nvPr>
        </p:nvSpPr>
        <p:spPr>
          <a:xfrm>
            <a:off x="165103" y="226838"/>
            <a:ext cx="11823600" cy="754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Defense Alignment &amp; Coverage—Zone 3</a:t>
            </a:r>
            <a:endParaRPr/>
          </a:p>
        </p:txBody>
      </p:sp>
      <p:sp>
        <p:nvSpPr>
          <p:cNvPr id="126" name="Google Shape;126;p4"/>
          <p:cNvSpPr/>
          <p:nvPr/>
        </p:nvSpPr>
        <p:spPr>
          <a:xfrm>
            <a:off x="5775359" y="1643903"/>
            <a:ext cx="641400" cy="5943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7" name="Google Shape;127;p4"/>
          <p:cNvSpPr/>
          <p:nvPr/>
        </p:nvSpPr>
        <p:spPr>
          <a:xfrm>
            <a:off x="9419301" y="1919766"/>
            <a:ext cx="641400" cy="5943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8" name="Google Shape;128;p4"/>
          <p:cNvSpPr/>
          <p:nvPr/>
        </p:nvSpPr>
        <p:spPr>
          <a:xfrm>
            <a:off x="9419300" y="4904055"/>
            <a:ext cx="641400" cy="5943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9" name="Google Shape;129;p4"/>
          <p:cNvSpPr/>
          <p:nvPr/>
        </p:nvSpPr>
        <p:spPr>
          <a:xfrm>
            <a:off x="5798820" y="4916917"/>
            <a:ext cx="641400" cy="59430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0" name="Google Shape;130;p4"/>
          <p:cNvSpPr/>
          <p:nvPr/>
        </p:nvSpPr>
        <p:spPr>
          <a:xfrm>
            <a:off x="2131417" y="4904055"/>
            <a:ext cx="641400" cy="5943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1" name="Google Shape;131;p4"/>
          <p:cNvSpPr/>
          <p:nvPr/>
        </p:nvSpPr>
        <p:spPr>
          <a:xfrm>
            <a:off x="2131417" y="1919766"/>
            <a:ext cx="641400" cy="59430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descr="Football with solid fill" id="132" name="Google Shape;132;p4"/>
          <p:cNvPicPr preferRelativeResize="0"/>
          <p:nvPr/>
        </p:nvPicPr>
        <p:blipFill rotWithShape="1">
          <a:blip r:embed="rId3">
            <a:alphaModFix/>
          </a:blip>
          <a:srcRect b="0" l="0" r="0" t="0"/>
          <a:stretch/>
        </p:blipFill>
        <p:spPr>
          <a:xfrm rot="5400000">
            <a:off x="5798820" y="1015693"/>
            <a:ext cx="594360" cy="594360"/>
          </a:xfrm>
          <a:prstGeom prst="rect">
            <a:avLst/>
          </a:prstGeom>
          <a:noFill/>
          <a:ln>
            <a:noFill/>
          </a:ln>
        </p:spPr>
      </p:pic>
      <p:sp>
        <p:nvSpPr>
          <p:cNvPr id="133" name="Google Shape;133;p4"/>
          <p:cNvSpPr/>
          <p:nvPr/>
        </p:nvSpPr>
        <p:spPr>
          <a:xfrm>
            <a:off x="776752" y="1542205"/>
            <a:ext cx="3350700" cy="1828800"/>
          </a:xfrm>
          <a:prstGeom prst="ellipse">
            <a:avLst/>
          </a:prstGeom>
          <a:no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4" name="Google Shape;134;p4"/>
          <p:cNvSpPr/>
          <p:nvPr/>
        </p:nvSpPr>
        <p:spPr>
          <a:xfrm>
            <a:off x="8064635" y="1490112"/>
            <a:ext cx="3350700" cy="1828800"/>
          </a:xfrm>
          <a:prstGeom prst="ellipse">
            <a:avLst/>
          </a:prstGeom>
          <a:no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5" name="Google Shape;135;p4"/>
          <p:cNvSpPr/>
          <p:nvPr/>
        </p:nvSpPr>
        <p:spPr>
          <a:xfrm>
            <a:off x="800215" y="3429000"/>
            <a:ext cx="3350700" cy="2331900"/>
          </a:xfrm>
          <a:prstGeom prst="ellipse">
            <a:avLst/>
          </a:prstGeom>
          <a:no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6" name="Google Shape;136;p4"/>
          <p:cNvSpPr/>
          <p:nvPr/>
        </p:nvSpPr>
        <p:spPr>
          <a:xfrm>
            <a:off x="4401645" y="3318912"/>
            <a:ext cx="3350700" cy="2442000"/>
          </a:xfrm>
          <a:prstGeom prst="ellipse">
            <a:avLst/>
          </a:prstGeom>
          <a:no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7" name="Google Shape;137;p4"/>
          <p:cNvSpPr/>
          <p:nvPr/>
        </p:nvSpPr>
        <p:spPr>
          <a:xfrm>
            <a:off x="8003075" y="3429000"/>
            <a:ext cx="3350700" cy="2389500"/>
          </a:xfrm>
          <a:prstGeom prst="ellipse">
            <a:avLst/>
          </a:prstGeom>
          <a:no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2" name="Shape 922"/>
        <p:cNvGrpSpPr/>
        <p:nvPr/>
      </p:nvGrpSpPr>
      <p:grpSpPr>
        <a:xfrm>
          <a:off x="0" y="0"/>
          <a:ext cx="0" cy="0"/>
          <a:chOff x="0" y="0"/>
          <a:chExt cx="0" cy="0"/>
        </a:xfrm>
      </p:grpSpPr>
      <p:sp>
        <p:nvSpPr>
          <p:cNvPr id="923" name="Google Shape;923;p40"/>
          <p:cNvSpPr txBox="1"/>
          <p:nvPr>
            <p:ph type="title"/>
          </p:nvPr>
        </p:nvSpPr>
        <p:spPr>
          <a:xfrm>
            <a:off x="165103" y="226838"/>
            <a:ext cx="11823600" cy="754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Pass— Fake Jet, Fake Toss, Roll Right Pass</a:t>
            </a:r>
            <a:endParaRPr/>
          </a:p>
        </p:txBody>
      </p:sp>
      <p:sp>
        <p:nvSpPr>
          <p:cNvPr id="924" name="Google Shape;924;p40"/>
          <p:cNvSpPr/>
          <p:nvPr/>
        </p:nvSpPr>
        <p:spPr>
          <a:xfrm>
            <a:off x="5765834" y="3248025"/>
            <a:ext cx="641400" cy="5943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Q</a:t>
            </a:r>
            <a:endParaRPr/>
          </a:p>
        </p:txBody>
      </p:sp>
      <p:sp>
        <p:nvSpPr>
          <p:cNvPr id="925" name="Google Shape;925;p40"/>
          <p:cNvSpPr/>
          <p:nvPr/>
        </p:nvSpPr>
        <p:spPr>
          <a:xfrm>
            <a:off x="990639" y="3760253"/>
            <a:ext cx="641400" cy="5943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A</a:t>
            </a:r>
            <a:endParaRPr/>
          </a:p>
        </p:txBody>
      </p:sp>
      <p:sp>
        <p:nvSpPr>
          <p:cNvPr id="926" name="Google Shape;926;p40"/>
          <p:cNvSpPr/>
          <p:nvPr/>
        </p:nvSpPr>
        <p:spPr>
          <a:xfrm>
            <a:off x="10671304" y="3248025"/>
            <a:ext cx="641400" cy="5943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D</a:t>
            </a:r>
            <a:endParaRPr/>
          </a:p>
        </p:txBody>
      </p:sp>
      <p:sp>
        <p:nvSpPr>
          <p:cNvPr id="927" name="Google Shape;927;p40"/>
          <p:cNvSpPr/>
          <p:nvPr/>
        </p:nvSpPr>
        <p:spPr>
          <a:xfrm>
            <a:off x="3800647" y="3175018"/>
            <a:ext cx="641400" cy="59430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B</a:t>
            </a:r>
            <a:endParaRPr/>
          </a:p>
        </p:txBody>
      </p:sp>
      <p:sp>
        <p:nvSpPr>
          <p:cNvPr id="928" name="Google Shape;928;p40"/>
          <p:cNvSpPr/>
          <p:nvPr/>
        </p:nvSpPr>
        <p:spPr>
          <a:xfrm>
            <a:off x="5765834" y="4950767"/>
            <a:ext cx="641400" cy="5943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R</a:t>
            </a:r>
            <a:endParaRPr/>
          </a:p>
        </p:txBody>
      </p:sp>
      <p:sp>
        <p:nvSpPr>
          <p:cNvPr id="929" name="Google Shape;929;p40"/>
          <p:cNvSpPr/>
          <p:nvPr/>
        </p:nvSpPr>
        <p:spPr>
          <a:xfrm>
            <a:off x="7564678" y="3248025"/>
            <a:ext cx="641400" cy="59430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C</a:t>
            </a:r>
            <a:endParaRPr/>
          </a:p>
        </p:txBody>
      </p:sp>
      <p:pic>
        <p:nvPicPr>
          <p:cNvPr descr="Football with solid fill" id="930" name="Google Shape;930;p40"/>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931" name="Google Shape;931;p40"/>
          <p:cNvSpPr/>
          <p:nvPr/>
        </p:nvSpPr>
        <p:spPr>
          <a:xfrm rot="-8347172">
            <a:off x="2122031" y="2955902"/>
            <a:ext cx="4160689" cy="2635118"/>
          </a:xfrm>
          <a:prstGeom prst="arc">
            <a:avLst>
              <a:gd fmla="val 10328211" name="adj1"/>
              <a:gd fmla="val 21204927"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932" name="Google Shape;932;p40"/>
          <p:cNvSpPr/>
          <p:nvPr/>
        </p:nvSpPr>
        <p:spPr>
          <a:xfrm flipH="1">
            <a:off x="1631922" y="4155302"/>
            <a:ext cx="4284299" cy="398623"/>
          </a:xfrm>
          <a:custGeom>
            <a:rect b="b" l="l" r="r" t="t"/>
            <a:pathLst>
              <a:path extrusionOk="0" h="398623" w="4284299">
                <a:moveTo>
                  <a:pt x="0" y="324675"/>
                </a:moveTo>
                <a:cubicBezTo>
                  <a:pt x="144216" y="191238"/>
                  <a:pt x="283753" y="73676"/>
                  <a:pt x="405509" y="73953"/>
                </a:cubicBezTo>
                <a:cubicBezTo>
                  <a:pt x="527496" y="85356"/>
                  <a:pt x="516176" y="369512"/>
                  <a:pt x="617079" y="368920"/>
                </a:cubicBezTo>
                <a:cubicBezTo>
                  <a:pt x="680594" y="387244"/>
                  <a:pt x="802742" y="92127"/>
                  <a:pt x="899172" y="73953"/>
                </a:cubicBezTo>
                <a:cubicBezTo>
                  <a:pt x="981062" y="62394"/>
                  <a:pt x="1096721" y="354842"/>
                  <a:pt x="1181267" y="339424"/>
                </a:cubicBezTo>
                <a:cubicBezTo>
                  <a:pt x="1282613" y="328350"/>
                  <a:pt x="1376182" y="-23726"/>
                  <a:pt x="1445729" y="211"/>
                </a:cubicBezTo>
                <a:cubicBezTo>
                  <a:pt x="1506417" y="7637"/>
                  <a:pt x="1524106" y="400558"/>
                  <a:pt x="1639670" y="398417"/>
                </a:cubicBezTo>
                <a:cubicBezTo>
                  <a:pt x="1741690" y="400374"/>
                  <a:pt x="1962617" y="72683"/>
                  <a:pt x="2062810" y="59204"/>
                </a:cubicBezTo>
                <a:cubicBezTo>
                  <a:pt x="2167495" y="60252"/>
                  <a:pt x="2125644" y="368852"/>
                  <a:pt x="2203857" y="368920"/>
                </a:cubicBezTo>
                <a:cubicBezTo>
                  <a:pt x="2280262" y="369478"/>
                  <a:pt x="2503155" y="75952"/>
                  <a:pt x="2591736" y="73953"/>
                </a:cubicBezTo>
                <a:cubicBezTo>
                  <a:pt x="2693247" y="87546"/>
                  <a:pt x="2672389" y="407116"/>
                  <a:pt x="2768044" y="383669"/>
                </a:cubicBezTo>
                <a:cubicBezTo>
                  <a:pt x="2875350" y="389760"/>
                  <a:pt x="3073287" y="35150"/>
                  <a:pt x="3173554" y="14959"/>
                </a:cubicBezTo>
                <a:cubicBezTo>
                  <a:pt x="3283970" y="3646"/>
                  <a:pt x="3350966" y="319483"/>
                  <a:pt x="3420386" y="324675"/>
                </a:cubicBezTo>
                <a:cubicBezTo>
                  <a:pt x="3484921" y="325658"/>
                  <a:pt x="3524300" y="8015"/>
                  <a:pt x="3596695" y="14959"/>
                </a:cubicBezTo>
                <a:cubicBezTo>
                  <a:pt x="3640902" y="11467"/>
                  <a:pt x="3663311" y="281537"/>
                  <a:pt x="3773003" y="309927"/>
                </a:cubicBezTo>
                <a:cubicBezTo>
                  <a:pt x="3870783" y="301410"/>
                  <a:pt x="4081248" y="51491"/>
                  <a:pt x="4178513" y="29707"/>
                </a:cubicBezTo>
                <a:cubicBezTo>
                  <a:pt x="4260370" y="20965"/>
                  <a:pt x="4277623" y="120880"/>
                  <a:pt x="4284299" y="221436"/>
                </a:cubicBezTo>
              </a:path>
            </a:pathLst>
          </a:custGeom>
          <a:noFill/>
          <a:ln cap="flat" cmpd="dbl"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33" name="Google Shape;933;p40"/>
          <p:cNvSpPr/>
          <p:nvPr/>
        </p:nvSpPr>
        <p:spPr>
          <a:xfrm>
            <a:off x="5916220" y="3737862"/>
            <a:ext cx="3981180" cy="836670"/>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sq" cmpd="sng" w="635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34" name="Google Shape;934;p40"/>
          <p:cNvSpPr txBox="1"/>
          <p:nvPr/>
        </p:nvSpPr>
        <p:spPr>
          <a:xfrm>
            <a:off x="383458" y="6164831"/>
            <a:ext cx="116052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Red has to move FAST to get to the handoff point. Blue sprints to the left.</a:t>
            </a:r>
            <a:endParaRPr/>
          </a:p>
        </p:txBody>
      </p:sp>
      <p:cxnSp>
        <p:nvCxnSpPr>
          <p:cNvPr id="935" name="Google Shape;935;p40"/>
          <p:cNvCxnSpPr/>
          <p:nvPr/>
        </p:nvCxnSpPr>
        <p:spPr>
          <a:xfrm rot="10800000">
            <a:off x="7897276" y="2006473"/>
            <a:ext cx="0" cy="1227600"/>
          </a:xfrm>
          <a:prstGeom prst="straightConnector1">
            <a:avLst/>
          </a:prstGeom>
          <a:noFill/>
          <a:ln cap="flat" cmpd="sng" w="101600">
            <a:solidFill>
              <a:schemeClr val="dk1"/>
            </a:solidFill>
            <a:prstDash val="solid"/>
            <a:miter lim="800000"/>
            <a:headEnd len="sm" w="sm" type="none"/>
            <a:tailEnd len="sm" w="sm" type="none"/>
          </a:ln>
        </p:spPr>
      </p:cxnSp>
      <p:cxnSp>
        <p:nvCxnSpPr>
          <p:cNvPr id="936" name="Google Shape;936;p40"/>
          <p:cNvCxnSpPr/>
          <p:nvPr/>
        </p:nvCxnSpPr>
        <p:spPr>
          <a:xfrm rot="10800000">
            <a:off x="6983476" y="1229578"/>
            <a:ext cx="913800" cy="777000"/>
          </a:xfrm>
          <a:prstGeom prst="straightConnector1">
            <a:avLst/>
          </a:prstGeom>
          <a:noFill/>
          <a:ln cap="flat" cmpd="sng" w="101600">
            <a:solidFill>
              <a:schemeClr val="dk1"/>
            </a:solidFill>
            <a:prstDash val="solid"/>
            <a:miter lim="800000"/>
            <a:headEnd len="sm" w="sm" type="none"/>
            <a:tailEnd len="med" w="med" type="triangle"/>
          </a:ln>
        </p:spPr>
      </p:cxnSp>
      <p:sp>
        <p:nvSpPr>
          <p:cNvPr id="937" name="Google Shape;937;p40"/>
          <p:cNvSpPr/>
          <p:nvPr/>
        </p:nvSpPr>
        <p:spPr>
          <a:xfrm flipH="1" rot="-10330493">
            <a:off x="6157738" y="3467350"/>
            <a:ext cx="2789576" cy="2239043"/>
          </a:xfrm>
          <a:prstGeom prst="arc">
            <a:avLst>
              <a:gd fmla="val 10328211" name="adj1"/>
              <a:gd fmla="val 21204927"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cxnSp>
        <p:nvCxnSpPr>
          <p:cNvPr id="938" name="Google Shape;938;p40"/>
          <p:cNvCxnSpPr/>
          <p:nvPr/>
        </p:nvCxnSpPr>
        <p:spPr>
          <a:xfrm rot="10800000">
            <a:off x="10991946" y="2020425"/>
            <a:ext cx="0" cy="1227600"/>
          </a:xfrm>
          <a:prstGeom prst="straightConnector1">
            <a:avLst/>
          </a:prstGeom>
          <a:noFill/>
          <a:ln cap="flat" cmpd="sng" w="101600">
            <a:solidFill>
              <a:schemeClr val="dk1"/>
            </a:solidFill>
            <a:prstDash val="solid"/>
            <a:miter lim="800000"/>
            <a:headEnd len="sm" w="sm" type="none"/>
            <a:tailEnd len="sm" w="sm" type="none"/>
          </a:ln>
        </p:spPr>
      </p:cxnSp>
      <p:cxnSp>
        <p:nvCxnSpPr>
          <p:cNvPr id="939" name="Google Shape;939;p40"/>
          <p:cNvCxnSpPr/>
          <p:nvPr/>
        </p:nvCxnSpPr>
        <p:spPr>
          <a:xfrm flipH="1">
            <a:off x="10550646" y="2020529"/>
            <a:ext cx="441300" cy="503400"/>
          </a:xfrm>
          <a:prstGeom prst="straightConnector1">
            <a:avLst/>
          </a:prstGeom>
          <a:noFill/>
          <a:ln cap="flat" cmpd="sng" w="101600">
            <a:solidFill>
              <a:schemeClr val="dk1"/>
            </a:solidFill>
            <a:prstDash val="solid"/>
            <a:miter lim="800000"/>
            <a:headEnd len="sm" w="sm" type="none"/>
            <a:tailEnd len="med" w="med" type="triangle"/>
          </a:ln>
        </p:spPr>
      </p:cxnSp>
      <p:cxnSp>
        <p:nvCxnSpPr>
          <p:cNvPr id="940" name="Google Shape;940;p40"/>
          <p:cNvCxnSpPr/>
          <p:nvPr/>
        </p:nvCxnSpPr>
        <p:spPr>
          <a:xfrm rot="10800000">
            <a:off x="9933507" y="2512876"/>
            <a:ext cx="0" cy="1227600"/>
          </a:xfrm>
          <a:prstGeom prst="straightConnector1">
            <a:avLst/>
          </a:prstGeom>
          <a:noFill/>
          <a:ln cap="flat" cmpd="sng" w="101600">
            <a:solidFill>
              <a:schemeClr val="dk1"/>
            </a:solidFill>
            <a:prstDash val="solid"/>
            <a:miter lim="800000"/>
            <a:headEnd len="sm" w="sm" type="none"/>
            <a:tailEnd len="sm" w="sm" type="none"/>
          </a:ln>
        </p:spPr>
      </p:cxnSp>
      <p:cxnSp>
        <p:nvCxnSpPr>
          <p:cNvPr id="941" name="Google Shape;941;p40"/>
          <p:cNvCxnSpPr/>
          <p:nvPr/>
        </p:nvCxnSpPr>
        <p:spPr>
          <a:xfrm rot="10800000">
            <a:off x="9933507" y="1078981"/>
            <a:ext cx="0" cy="1434000"/>
          </a:xfrm>
          <a:prstGeom prst="straightConnector1">
            <a:avLst/>
          </a:prstGeom>
          <a:noFill/>
          <a:ln cap="flat" cmpd="sng" w="101600">
            <a:solidFill>
              <a:schemeClr val="dk1"/>
            </a:solidFill>
            <a:prstDash val="solid"/>
            <a:miter lim="800000"/>
            <a:headEnd len="sm" w="sm" type="none"/>
            <a:tailEnd len="med" w="med" type="triangle"/>
          </a:ln>
        </p:spPr>
      </p:cxn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7" name="Shape 947"/>
        <p:cNvGrpSpPr/>
        <p:nvPr/>
      </p:nvGrpSpPr>
      <p:grpSpPr>
        <a:xfrm>
          <a:off x="0" y="0"/>
          <a:ext cx="0" cy="0"/>
          <a:chOff x="0" y="0"/>
          <a:chExt cx="0" cy="0"/>
        </a:xfrm>
      </p:grpSpPr>
      <p:sp>
        <p:nvSpPr>
          <p:cNvPr id="948" name="Google Shape;948;p41"/>
          <p:cNvSpPr txBox="1"/>
          <p:nvPr>
            <p:ph type="title"/>
          </p:nvPr>
        </p:nvSpPr>
        <p:spPr>
          <a:xfrm>
            <a:off x="165103" y="226838"/>
            <a:ext cx="11823696" cy="75423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Run—Fake Jet, Dive Reverse Left</a:t>
            </a:r>
            <a:endParaRPr/>
          </a:p>
        </p:txBody>
      </p:sp>
      <p:sp>
        <p:nvSpPr>
          <p:cNvPr id="949" name="Google Shape;949;p41"/>
          <p:cNvSpPr/>
          <p:nvPr/>
        </p:nvSpPr>
        <p:spPr>
          <a:xfrm>
            <a:off x="5765834" y="3248025"/>
            <a:ext cx="641400" cy="5943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50" name="Google Shape;950;p41"/>
          <p:cNvSpPr/>
          <p:nvPr/>
        </p:nvSpPr>
        <p:spPr>
          <a:xfrm>
            <a:off x="966788" y="3248025"/>
            <a:ext cx="641283" cy="59436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51" name="Google Shape;951;p41"/>
          <p:cNvSpPr/>
          <p:nvPr/>
        </p:nvSpPr>
        <p:spPr>
          <a:xfrm>
            <a:off x="10623254" y="3849759"/>
            <a:ext cx="641283" cy="59436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52" name="Google Shape;952;p41"/>
          <p:cNvSpPr/>
          <p:nvPr/>
        </p:nvSpPr>
        <p:spPr>
          <a:xfrm>
            <a:off x="8218569" y="3248025"/>
            <a:ext cx="641283" cy="59436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53" name="Google Shape;953;p41"/>
          <p:cNvSpPr/>
          <p:nvPr/>
        </p:nvSpPr>
        <p:spPr>
          <a:xfrm>
            <a:off x="5765834" y="4950767"/>
            <a:ext cx="641283" cy="59436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54" name="Google Shape;954;p41"/>
          <p:cNvSpPr/>
          <p:nvPr/>
        </p:nvSpPr>
        <p:spPr>
          <a:xfrm>
            <a:off x="3366311" y="3248025"/>
            <a:ext cx="641283" cy="59436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Football with solid fill" id="955" name="Google Shape;955;p41"/>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956" name="Google Shape;956;p41"/>
          <p:cNvSpPr/>
          <p:nvPr/>
        </p:nvSpPr>
        <p:spPr>
          <a:xfrm rot="10800000">
            <a:off x="3111909" y="1873603"/>
            <a:ext cx="5456775" cy="3952309"/>
          </a:xfrm>
          <a:prstGeom prst="arc">
            <a:avLst>
              <a:gd fmla="val 10818194" name="adj1"/>
              <a:gd fmla="val 266809"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957" name="Google Shape;957;p41"/>
          <p:cNvSpPr/>
          <p:nvPr/>
        </p:nvSpPr>
        <p:spPr>
          <a:xfrm>
            <a:off x="5916221" y="4155302"/>
            <a:ext cx="4707033" cy="398623"/>
          </a:xfrm>
          <a:custGeom>
            <a:rect b="b" l="l" r="r" t="t"/>
            <a:pathLst>
              <a:path extrusionOk="0" h="398623" w="4707033">
                <a:moveTo>
                  <a:pt x="0" y="324675"/>
                </a:moveTo>
                <a:cubicBezTo>
                  <a:pt x="141845" y="180565"/>
                  <a:pt x="313767" y="73620"/>
                  <a:pt x="445521" y="73953"/>
                </a:cubicBezTo>
                <a:cubicBezTo>
                  <a:pt x="571758" y="84115"/>
                  <a:pt x="571788" y="369422"/>
                  <a:pt x="677967" y="368920"/>
                </a:cubicBezTo>
                <a:cubicBezTo>
                  <a:pt x="753522" y="383412"/>
                  <a:pt x="880492" y="101493"/>
                  <a:pt x="987894" y="73953"/>
                </a:cubicBezTo>
                <a:cubicBezTo>
                  <a:pt x="1077299" y="61429"/>
                  <a:pt x="1213899" y="359433"/>
                  <a:pt x="1297824" y="339424"/>
                </a:cubicBezTo>
                <a:cubicBezTo>
                  <a:pt x="1411121" y="328702"/>
                  <a:pt x="1512571" y="-26352"/>
                  <a:pt x="1588380" y="211"/>
                </a:cubicBezTo>
                <a:cubicBezTo>
                  <a:pt x="1664763" y="8886"/>
                  <a:pt x="1667794" y="408044"/>
                  <a:pt x="1801457" y="398417"/>
                </a:cubicBezTo>
                <a:cubicBezTo>
                  <a:pt x="1913463" y="398824"/>
                  <a:pt x="2160482" y="67673"/>
                  <a:pt x="2266348" y="59204"/>
                </a:cubicBezTo>
                <a:cubicBezTo>
                  <a:pt x="2393009" y="67361"/>
                  <a:pt x="2350961" y="372834"/>
                  <a:pt x="2421312" y="368920"/>
                </a:cubicBezTo>
                <a:cubicBezTo>
                  <a:pt x="2490401" y="366887"/>
                  <a:pt x="2750325" y="76541"/>
                  <a:pt x="2847464" y="73953"/>
                </a:cubicBezTo>
                <a:cubicBezTo>
                  <a:pt x="2955034" y="82754"/>
                  <a:pt x="2935304" y="400479"/>
                  <a:pt x="3041168" y="383669"/>
                </a:cubicBezTo>
                <a:cubicBezTo>
                  <a:pt x="3158897" y="391074"/>
                  <a:pt x="3387293" y="49355"/>
                  <a:pt x="3486690" y="14959"/>
                </a:cubicBezTo>
                <a:cubicBezTo>
                  <a:pt x="3621334" y="-8174"/>
                  <a:pt x="3683266" y="311169"/>
                  <a:pt x="3757878" y="324675"/>
                </a:cubicBezTo>
                <a:cubicBezTo>
                  <a:pt x="3827705" y="325932"/>
                  <a:pt x="3880447" y="12885"/>
                  <a:pt x="3951583" y="14959"/>
                </a:cubicBezTo>
                <a:cubicBezTo>
                  <a:pt x="4005946" y="11777"/>
                  <a:pt x="4036192" y="302258"/>
                  <a:pt x="4145287" y="309927"/>
                </a:cubicBezTo>
                <a:cubicBezTo>
                  <a:pt x="4253310" y="292280"/>
                  <a:pt x="4485005" y="51567"/>
                  <a:pt x="4590809" y="29707"/>
                </a:cubicBezTo>
                <a:cubicBezTo>
                  <a:pt x="4671663" y="37792"/>
                  <a:pt x="4704774" y="124916"/>
                  <a:pt x="4707033" y="221436"/>
                </a:cubicBezTo>
              </a:path>
            </a:pathLst>
          </a:custGeom>
          <a:noFill/>
          <a:ln cap="flat" cmpd="dbl"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58" name="Google Shape;958;p41"/>
          <p:cNvSpPr/>
          <p:nvPr/>
        </p:nvSpPr>
        <p:spPr>
          <a:xfrm flipH="1">
            <a:off x="2611490" y="3719236"/>
            <a:ext cx="3304731" cy="855406"/>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959" name="Google Shape;959;p41"/>
          <p:cNvCxnSpPr/>
          <p:nvPr/>
        </p:nvCxnSpPr>
        <p:spPr>
          <a:xfrm flipH="1" rot="10800000">
            <a:off x="1370567" y="1946787"/>
            <a:ext cx="1741343" cy="1297674"/>
          </a:xfrm>
          <a:prstGeom prst="straightConnector1">
            <a:avLst/>
          </a:prstGeom>
          <a:noFill/>
          <a:ln cap="flat" cmpd="sng" w="101600">
            <a:solidFill>
              <a:schemeClr val="dk1"/>
            </a:solidFill>
            <a:prstDash val="solid"/>
            <a:miter lim="800000"/>
            <a:headEnd len="sm" w="sm" type="none"/>
            <a:tailEnd len="med" w="med" type="triangle"/>
          </a:ln>
        </p:spPr>
      </p:cxnSp>
      <p:cxnSp>
        <p:nvCxnSpPr>
          <p:cNvPr id="960" name="Google Shape;960;p41"/>
          <p:cNvCxnSpPr/>
          <p:nvPr/>
        </p:nvCxnSpPr>
        <p:spPr>
          <a:xfrm flipH="1" rot="10800000">
            <a:off x="3817849" y="1985440"/>
            <a:ext cx="1741343" cy="1297674"/>
          </a:xfrm>
          <a:prstGeom prst="straightConnector1">
            <a:avLst/>
          </a:prstGeom>
          <a:noFill/>
          <a:ln cap="flat" cmpd="sng" w="101600">
            <a:solidFill>
              <a:schemeClr val="dk1"/>
            </a:solidFill>
            <a:prstDash val="solid"/>
            <a:miter lim="800000"/>
            <a:headEnd len="sm" w="sm" type="none"/>
            <a:tailEnd len="med" w="med" type="triangle"/>
          </a:ln>
        </p:spPr>
      </p:cxnSp>
      <p:cxnSp>
        <p:nvCxnSpPr>
          <p:cNvPr id="961" name="Google Shape;961;p41"/>
          <p:cNvCxnSpPr/>
          <p:nvPr/>
        </p:nvCxnSpPr>
        <p:spPr>
          <a:xfrm flipH="1" rot="10800000">
            <a:off x="6275781" y="1946787"/>
            <a:ext cx="1672465" cy="3104430"/>
          </a:xfrm>
          <a:prstGeom prst="straightConnector1">
            <a:avLst/>
          </a:prstGeom>
          <a:noFill/>
          <a:ln cap="flat" cmpd="sng" w="101600">
            <a:solidFill>
              <a:schemeClr val="dk1"/>
            </a:solidFill>
            <a:prstDash val="solid"/>
            <a:miter lim="800000"/>
            <a:headEnd len="sm" w="sm" type="none"/>
            <a:tailEnd len="med" w="med" type="triangle"/>
          </a:ln>
        </p:spPr>
      </p:cxn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7" name="Shape 967"/>
        <p:cNvGrpSpPr/>
        <p:nvPr/>
      </p:nvGrpSpPr>
      <p:grpSpPr>
        <a:xfrm>
          <a:off x="0" y="0"/>
          <a:ext cx="0" cy="0"/>
          <a:chOff x="0" y="0"/>
          <a:chExt cx="0" cy="0"/>
        </a:xfrm>
      </p:grpSpPr>
      <p:sp>
        <p:nvSpPr>
          <p:cNvPr id="968" name="Google Shape;968;p42"/>
          <p:cNvSpPr txBox="1"/>
          <p:nvPr>
            <p:ph type="title"/>
          </p:nvPr>
        </p:nvSpPr>
        <p:spPr>
          <a:xfrm>
            <a:off x="165103" y="226838"/>
            <a:ext cx="11823696" cy="75423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Run—Fake Jet, Dive Reverse Right</a:t>
            </a:r>
            <a:endParaRPr/>
          </a:p>
        </p:txBody>
      </p:sp>
      <p:sp>
        <p:nvSpPr>
          <p:cNvPr id="969" name="Google Shape;969;p42"/>
          <p:cNvSpPr/>
          <p:nvPr/>
        </p:nvSpPr>
        <p:spPr>
          <a:xfrm>
            <a:off x="5765834" y="3248025"/>
            <a:ext cx="641283" cy="59436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70" name="Google Shape;970;p42"/>
          <p:cNvSpPr/>
          <p:nvPr/>
        </p:nvSpPr>
        <p:spPr>
          <a:xfrm>
            <a:off x="990639" y="3760253"/>
            <a:ext cx="641283" cy="59436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71" name="Google Shape;971;p42"/>
          <p:cNvSpPr/>
          <p:nvPr/>
        </p:nvSpPr>
        <p:spPr>
          <a:xfrm>
            <a:off x="10671304" y="3248025"/>
            <a:ext cx="641283" cy="59436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72" name="Google Shape;972;p42"/>
          <p:cNvSpPr/>
          <p:nvPr/>
        </p:nvSpPr>
        <p:spPr>
          <a:xfrm>
            <a:off x="8218569" y="3248025"/>
            <a:ext cx="641283" cy="59436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73" name="Google Shape;973;p42"/>
          <p:cNvSpPr/>
          <p:nvPr/>
        </p:nvSpPr>
        <p:spPr>
          <a:xfrm>
            <a:off x="5765834" y="4950767"/>
            <a:ext cx="641283" cy="59436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74" name="Google Shape;974;p42"/>
          <p:cNvSpPr/>
          <p:nvPr/>
        </p:nvSpPr>
        <p:spPr>
          <a:xfrm>
            <a:off x="3366311" y="3248025"/>
            <a:ext cx="641283" cy="59436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Football with solid fill" id="975" name="Google Shape;975;p42"/>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976" name="Google Shape;976;p42"/>
          <p:cNvSpPr/>
          <p:nvPr/>
        </p:nvSpPr>
        <p:spPr>
          <a:xfrm flipH="1">
            <a:off x="1631922" y="4155302"/>
            <a:ext cx="4284299" cy="398623"/>
          </a:xfrm>
          <a:custGeom>
            <a:rect b="b" l="l" r="r" t="t"/>
            <a:pathLst>
              <a:path extrusionOk="0" h="398623" w="4284299">
                <a:moveTo>
                  <a:pt x="0" y="324675"/>
                </a:moveTo>
                <a:cubicBezTo>
                  <a:pt x="144216" y="191238"/>
                  <a:pt x="283753" y="73676"/>
                  <a:pt x="405509" y="73953"/>
                </a:cubicBezTo>
                <a:cubicBezTo>
                  <a:pt x="527496" y="85356"/>
                  <a:pt x="516176" y="369512"/>
                  <a:pt x="617079" y="368920"/>
                </a:cubicBezTo>
                <a:cubicBezTo>
                  <a:pt x="680594" y="387244"/>
                  <a:pt x="802742" y="92127"/>
                  <a:pt x="899172" y="73953"/>
                </a:cubicBezTo>
                <a:cubicBezTo>
                  <a:pt x="981062" y="62394"/>
                  <a:pt x="1096721" y="354842"/>
                  <a:pt x="1181267" y="339424"/>
                </a:cubicBezTo>
                <a:cubicBezTo>
                  <a:pt x="1282613" y="328350"/>
                  <a:pt x="1376182" y="-23726"/>
                  <a:pt x="1445729" y="211"/>
                </a:cubicBezTo>
                <a:cubicBezTo>
                  <a:pt x="1506417" y="7637"/>
                  <a:pt x="1524106" y="400558"/>
                  <a:pt x="1639670" y="398417"/>
                </a:cubicBezTo>
                <a:cubicBezTo>
                  <a:pt x="1741690" y="400374"/>
                  <a:pt x="1962617" y="72683"/>
                  <a:pt x="2062810" y="59204"/>
                </a:cubicBezTo>
                <a:cubicBezTo>
                  <a:pt x="2167495" y="60252"/>
                  <a:pt x="2125644" y="368852"/>
                  <a:pt x="2203857" y="368920"/>
                </a:cubicBezTo>
                <a:cubicBezTo>
                  <a:pt x="2280262" y="369478"/>
                  <a:pt x="2503155" y="75952"/>
                  <a:pt x="2591736" y="73953"/>
                </a:cubicBezTo>
                <a:cubicBezTo>
                  <a:pt x="2693247" y="87546"/>
                  <a:pt x="2672389" y="407116"/>
                  <a:pt x="2768044" y="383669"/>
                </a:cubicBezTo>
                <a:cubicBezTo>
                  <a:pt x="2875350" y="389760"/>
                  <a:pt x="3073287" y="35150"/>
                  <a:pt x="3173554" y="14959"/>
                </a:cubicBezTo>
                <a:cubicBezTo>
                  <a:pt x="3283970" y="3646"/>
                  <a:pt x="3350966" y="319483"/>
                  <a:pt x="3420386" y="324675"/>
                </a:cubicBezTo>
                <a:cubicBezTo>
                  <a:pt x="3484921" y="325658"/>
                  <a:pt x="3524300" y="8015"/>
                  <a:pt x="3596695" y="14959"/>
                </a:cubicBezTo>
                <a:cubicBezTo>
                  <a:pt x="3640902" y="11467"/>
                  <a:pt x="3663311" y="281537"/>
                  <a:pt x="3773003" y="309927"/>
                </a:cubicBezTo>
                <a:cubicBezTo>
                  <a:pt x="3870783" y="301410"/>
                  <a:pt x="4081248" y="51491"/>
                  <a:pt x="4178513" y="29707"/>
                </a:cubicBezTo>
                <a:cubicBezTo>
                  <a:pt x="4260370" y="20965"/>
                  <a:pt x="4277623" y="120880"/>
                  <a:pt x="4284299" y="221436"/>
                </a:cubicBezTo>
              </a:path>
            </a:pathLst>
          </a:custGeom>
          <a:noFill/>
          <a:ln cap="flat" cmpd="dbl"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77" name="Google Shape;977;p42"/>
          <p:cNvSpPr/>
          <p:nvPr/>
        </p:nvSpPr>
        <p:spPr>
          <a:xfrm>
            <a:off x="5916220" y="3737862"/>
            <a:ext cx="3979947" cy="836780"/>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978" name="Google Shape;978;p42"/>
          <p:cNvCxnSpPr/>
          <p:nvPr/>
        </p:nvCxnSpPr>
        <p:spPr>
          <a:xfrm rot="10800000">
            <a:off x="6887497" y="1900025"/>
            <a:ext cx="1605596" cy="1309348"/>
          </a:xfrm>
          <a:prstGeom prst="straightConnector1">
            <a:avLst/>
          </a:prstGeom>
          <a:noFill/>
          <a:ln cap="flat" cmpd="sng" w="101600">
            <a:solidFill>
              <a:schemeClr val="dk1"/>
            </a:solidFill>
            <a:prstDash val="solid"/>
            <a:miter lim="800000"/>
            <a:headEnd len="sm" w="sm" type="none"/>
            <a:tailEnd len="med" w="med" type="triangle"/>
          </a:ln>
        </p:spPr>
      </p:cxnSp>
      <p:cxnSp>
        <p:nvCxnSpPr>
          <p:cNvPr id="979" name="Google Shape;979;p42"/>
          <p:cNvCxnSpPr/>
          <p:nvPr/>
        </p:nvCxnSpPr>
        <p:spPr>
          <a:xfrm rot="10800000">
            <a:off x="9406973" y="1894189"/>
            <a:ext cx="1533401" cy="1353836"/>
          </a:xfrm>
          <a:prstGeom prst="straightConnector1">
            <a:avLst/>
          </a:prstGeom>
          <a:noFill/>
          <a:ln cap="flat" cmpd="sng" w="101600">
            <a:solidFill>
              <a:schemeClr val="dk1"/>
            </a:solidFill>
            <a:prstDash val="solid"/>
            <a:miter lim="800000"/>
            <a:headEnd len="sm" w="sm" type="none"/>
            <a:tailEnd len="med" w="med" type="triangle"/>
          </a:ln>
        </p:spPr>
      </p:cxnSp>
      <p:cxnSp>
        <p:nvCxnSpPr>
          <p:cNvPr id="980" name="Google Shape;980;p42"/>
          <p:cNvCxnSpPr/>
          <p:nvPr/>
        </p:nvCxnSpPr>
        <p:spPr>
          <a:xfrm rot="10800000">
            <a:off x="4608893" y="1498027"/>
            <a:ext cx="1233263" cy="3582362"/>
          </a:xfrm>
          <a:prstGeom prst="straightConnector1">
            <a:avLst/>
          </a:prstGeom>
          <a:noFill/>
          <a:ln cap="flat" cmpd="sng" w="101600">
            <a:solidFill>
              <a:schemeClr val="dk1"/>
            </a:solidFill>
            <a:prstDash val="solid"/>
            <a:miter lim="800000"/>
            <a:headEnd len="sm" w="sm" type="none"/>
            <a:tailEnd len="med" w="med" type="triangle"/>
          </a:ln>
        </p:spPr>
      </p:cxnSp>
      <p:sp>
        <p:nvSpPr>
          <p:cNvPr id="981" name="Google Shape;981;p42"/>
          <p:cNvSpPr/>
          <p:nvPr/>
        </p:nvSpPr>
        <p:spPr>
          <a:xfrm flipH="1" rot="10800000">
            <a:off x="3718335" y="1883585"/>
            <a:ext cx="5688637" cy="3917597"/>
          </a:xfrm>
          <a:prstGeom prst="arc">
            <a:avLst>
              <a:gd fmla="val 10818194" name="adj1"/>
              <a:gd fmla="val 266809"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Font typeface="Arial"/>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7" name="Shape 987"/>
        <p:cNvGrpSpPr/>
        <p:nvPr/>
      </p:nvGrpSpPr>
      <p:grpSpPr>
        <a:xfrm>
          <a:off x="0" y="0"/>
          <a:ext cx="0" cy="0"/>
          <a:chOff x="0" y="0"/>
          <a:chExt cx="0" cy="0"/>
        </a:xfrm>
      </p:grpSpPr>
      <p:sp>
        <p:nvSpPr>
          <p:cNvPr id="988" name="Google Shape;988;p43"/>
          <p:cNvSpPr txBox="1"/>
          <p:nvPr>
            <p:ph type="title"/>
          </p:nvPr>
        </p:nvSpPr>
        <p:spPr>
          <a:xfrm rot="5400000">
            <a:off x="8189943" y="2491919"/>
            <a:ext cx="5661600" cy="16200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2023  Packers Playbook</a:t>
            </a:r>
            <a:br>
              <a:rPr b="1" lang="en-US" sz="3600"/>
            </a:br>
            <a:br>
              <a:rPr b="1" lang="en-US" sz="3600"/>
            </a:br>
            <a:r>
              <a:rPr b="1" lang="en-US" sz="3600"/>
              <a:t>True Snap Series</a:t>
            </a:r>
            <a:endParaRPr/>
          </a:p>
        </p:txBody>
      </p:sp>
      <p:pic>
        <p:nvPicPr>
          <p:cNvPr id="989" name="Google Shape;989;p43"/>
          <p:cNvPicPr preferRelativeResize="0"/>
          <p:nvPr/>
        </p:nvPicPr>
        <p:blipFill rotWithShape="1">
          <a:blip r:embed="rId3">
            <a:alphaModFix/>
          </a:blip>
          <a:srcRect b="0" l="0" r="0" t="0"/>
          <a:stretch/>
        </p:blipFill>
        <p:spPr>
          <a:xfrm rot="5400000">
            <a:off x="3276785" y="1571843"/>
            <a:ext cx="5638430" cy="3714314"/>
          </a:xfrm>
          <a:prstGeom prst="rect">
            <a:avLst/>
          </a:prstGeom>
          <a:noFill/>
          <a:ln>
            <a:noFill/>
          </a:ln>
        </p:spPr>
      </p:pic>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5" name="Shape 995"/>
        <p:cNvGrpSpPr/>
        <p:nvPr/>
      </p:nvGrpSpPr>
      <p:grpSpPr>
        <a:xfrm>
          <a:off x="0" y="0"/>
          <a:ext cx="0" cy="0"/>
          <a:chOff x="0" y="0"/>
          <a:chExt cx="0" cy="0"/>
        </a:xfrm>
      </p:grpSpPr>
      <p:sp>
        <p:nvSpPr>
          <p:cNvPr id="996" name="Google Shape;996;p44"/>
          <p:cNvSpPr/>
          <p:nvPr/>
        </p:nvSpPr>
        <p:spPr>
          <a:xfrm flipH="1" rot="-1528540">
            <a:off x="6156976" y="4015940"/>
            <a:ext cx="2713615" cy="450697"/>
          </a:xfrm>
          <a:custGeom>
            <a:rect b="b" l="l" r="r" t="t"/>
            <a:pathLst>
              <a:path extrusionOk="0" h="450831" w="2714421">
                <a:moveTo>
                  <a:pt x="0" y="367197"/>
                </a:moveTo>
                <a:cubicBezTo>
                  <a:pt x="80801" y="211948"/>
                  <a:pt x="173435" y="82175"/>
                  <a:pt x="256920" y="83638"/>
                </a:cubicBezTo>
                <a:cubicBezTo>
                  <a:pt x="327127" y="93040"/>
                  <a:pt x="331332" y="417476"/>
                  <a:pt x="390965" y="417237"/>
                </a:cubicBezTo>
                <a:cubicBezTo>
                  <a:pt x="435184" y="424962"/>
                  <a:pt x="506972" y="106582"/>
                  <a:pt x="569692" y="83638"/>
                </a:cubicBezTo>
                <a:cubicBezTo>
                  <a:pt x="625236" y="75872"/>
                  <a:pt x="698785" y="401638"/>
                  <a:pt x="748420" y="383878"/>
                </a:cubicBezTo>
                <a:cubicBezTo>
                  <a:pt x="820728" y="371710"/>
                  <a:pt x="873330" y="-22734"/>
                  <a:pt x="915976" y="238"/>
                </a:cubicBezTo>
                <a:cubicBezTo>
                  <a:pt x="945266" y="8431"/>
                  <a:pt x="960694" y="451714"/>
                  <a:pt x="1038852" y="450598"/>
                </a:cubicBezTo>
                <a:cubicBezTo>
                  <a:pt x="1103334" y="455244"/>
                  <a:pt x="1242762" y="78916"/>
                  <a:pt x="1306943" y="66957"/>
                </a:cubicBezTo>
                <a:cubicBezTo>
                  <a:pt x="1379809" y="68839"/>
                  <a:pt x="1352229" y="417288"/>
                  <a:pt x="1396306" y="417237"/>
                </a:cubicBezTo>
                <a:cubicBezTo>
                  <a:pt x="1437975" y="417723"/>
                  <a:pt x="1589223" y="86371"/>
                  <a:pt x="1642057" y="83638"/>
                </a:cubicBezTo>
                <a:cubicBezTo>
                  <a:pt x="1702723" y="88042"/>
                  <a:pt x="1693498" y="457212"/>
                  <a:pt x="1753761" y="433918"/>
                </a:cubicBezTo>
                <a:cubicBezTo>
                  <a:pt x="1816240" y="424403"/>
                  <a:pt x="1946176" y="33401"/>
                  <a:pt x="2010681" y="16918"/>
                </a:cubicBezTo>
                <a:cubicBezTo>
                  <a:pt x="2082222" y="3473"/>
                  <a:pt x="2122585" y="366260"/>
                  <a:pt x="2167068" y="367197"/>
                </a:cubicBezTo>
                <a:cubicBezTo>
                  <a:pt x="2205261" y="368263"/>
                  <a:pt x="2235373" y="15444"/>
                  <a:pt x="2278773" y="16918"/>
                </a:cubicBezTo>
                <a:cubicBezTo>
                  <a:pt x="2310612" y="13755"/>
                  <a:pt x="2322949" y="335324"/>
                  <a:pt x="2390477" y="350518"/>
                </a:cubicBezTo>
                <a:cubicBezTo>
                  <a:pt x="2452817" y="341085"/>
                  <a:pt x="2585752" y="54747"/>
                  <a:pt x="2647397" y="33597"/>
                </a:cubicBezTo>
                <a:cubicBezTo>
                  <a:pt x="2691508" y="34584"/>
                  <a:pt x="2711721" y="136514"/>
                  <a:pt x="2714421" y="250437"/>
                </a:cubicBezTo>
              </a:path>
            </a:pathLst>
          </a:custGeom>
          <a:noFill/>
          <a:ln cap="flat" cmpd="dbl"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97" name="Google Shape;997;p44"/>
          <p:cNvSpPr txBox="1"/>
          <p:nvPr>
            <p:ph type="title"/>
          </p:nvPr>
        </p:nvSpPr>
        <p:spPr>
          <a:xfrm>
            <a:off x="165103" y="226838"/>
            <a:ext cx="11823600" cy="754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RUN—Balance, Luigi, ______ Jet Sweep Left</a:t>
            </a:r>
            <a:endParaRPr/>
          </a:p>
        </p:txBody>
      </p:sp>
      <p:sp>
        <p:nvSpPr>
          <p:cNvPr id="998" name="Google Shape;998;p44"/>
          <p:cNvSpPr/>
          <p:nvPr/>
        </p:nvSpPr>
        <p:spPr>
          <a:xfrm>
            <a:off x="5900738" y="3248025"/>
            <a:ext cx="390600" cy="3621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99" name="Google Shape;999;p44"/>
          <p:cNvSpPr/>
          <p:nvPr/>
        </p:nvSpPr>
        <p:spPr>
          <a:xfrm>
            <a:off x="966788" y="3248025"/>
            <a:ext cx="390600" cy="3621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00" name="Google Shape;1000;p44"/>
          <p:cNvSpPr/>
          <p:nvPr/>
        </p:nvSpPr>
        <p:spPr>
          <a:xfrm>
            <a:off x="10725149" y="3248025"/>
            <a:ext cx="390600" cy="3621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01" name="Google Shape;1001;p44"/>
          <p:cNvSpPr/>
          <p:nvPr/>
        </p:nvSpPr>
        <p:spPr>
          <a:xfrm>
            <a:off x="8640764" y="3609975"/>
            <a:ext cx="390600" cy="362100"/>
          </a:xfrm>
          <a:prstGeom prst="ellipse">
            <a:avLst/>
          </a:prstGeom>
          <a:solidFill>
            <a:srgbClr val="BF9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02" name="Google Shape;1002;p44"/>
          <p:cNvSpPr/>
          <p:nvPr/>
        </p:nvSpPr>
        <p:spPr>
          <a:xfrm>
            <a:off x="5900738" y="4980921"/>
            <a:ext cx="390600" cy="3621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03" name="Google Shape;1003;p44"/>
          <p:cNvSpPr/>
          <p:nvPr/>
        </p:nvSpPr>
        <p:spPr>
          <a:xfrm>
            <a:off x="2363745" y="3609975"/>
            <a:ext cx="390600" cy="362100"/>
          </a:xfrm>
          <a:prstGeom prst="ellipse">
            <a:avLst/>
          </a:prstGeom>
          <a:solidFill>
            <a:srgbClr val="00B05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1004" name="Google Shape;1004;p44"/>
          <p:cNvCxnSpPr/>
          <p:nvPr/>
        </p:nvCxnSpPr>
        <p:spPr>
          <a:xfrm flipH="1" rot="10800000">
            <a:off x="1160420" y="2133526"/>
            <a:ext cx="2238300" cy="1114500"/>
          </a:xfrm>
          <a:prstGeom prst="straightConnector1">
            <a:avLst/>
          </a:prstGeom>
          <a:noFill/>
          <a:ln cap="flat" cmpd="sng" w="101600">
            <a:solidFill>
              <a:schemeClr val="dk1"/>
            </a:solidFill>
            <a:prstDash val="solid"/>
            <a:miter lim="800000"/>
            <a:headEnd len="sm" w="sm" type="none"/>
            <a:tailEnd len="med" w="med" type="triangle"/>
          </a:ln>
        </p:spPr>
      </p:cxnSp>
      <p:cxnSp>
        <p:nvCxnSpPr>
          <p:cNvPr id="1005" name="Google Shape;1005;p44"/>
          <p:cNvCxnSpPr/>
          <p:nvPr/>
        </p:nvCxnSpPr>
        <p:spPr>
          <a:xfrm flipH="1" rot="10800000">
            <a:off x="2595479" y="2133676"/>
            <a:ext cx="2560800" cy="1476300"/>
          </a:xfrm>
          <a:prstGeom prst="straightConnector1">
            <a:avLst/>
          </a:prstGeom>
          <a:noFill/>
          <a:ln cap="flat" cmpd="sng" w="101600">
            <a:solidFill>
              <a:schemeClr val="dk1"/>
            </a:solidFill>
            <a:prstDash val="solid"/>
            <a:miter lim="800000"/>
            <a:headEnd len="sm" w="sm" type="none"/>
            <a:tailEnd len="med" w="med" type="triangle"/>
          </a:ln>
        </p:spPr>
      </p:cxnSp>
      <p:cxnSp>
        <p:nvCxnSpPr>
          <p:cNvPr id="1006" name="Google Shape;1006;p44"/>
          <p:cNvCxnSpPr/>
          <p:nvPr/>
        </p:nvCxnSpPr>
        <p:spPr>
          <a:xfrm>
            <a:off x="4624365" y="4647892"/>
            <a:ext cx="1666800" cy="206100"/>
          </a:xfrm>
          <a:prstGeom prst="straightConnector1">
            <a:avLst/>
          </a:prstGeom>
          <a:noFill/>
          <a:ln cap="flat" cmpd="sng" w="101600">
            <a:solidFill>
              <a:schemeClr val="dk1"/>
            </a:solidFill>
            <a:prstDash val="solid"/>
            <a:miter lim="800000"/>
            <a:headEnd len="sm" w="sm" type="none"/>
            <a:tailEnd len="sm" w="sm" type="none"/>
          </a:ln>
        </p:spPr>
      </p:cxnSp>
      <p:cxnSp>
        <p:nvCxnSpPr>
          <p:cNvPr id="1007" name="Google Shape;1007;p44"/>
          <p:cNvCxnSpPr/>
          <p:nvPr/>
        </p:nvCxnSpPr>
        <p:spPr>
          <a:xfrm flipH="1" rot="10800000">
            <a:off x="2363745" y="4644292"/>
            <a:ext cx="2320500" cy="3600"/>
          </a:xfrm>
          <a:prstGeom prst="straightConnector1">
            <a:avLst/>
          </a:prstGeom>
          <a:noFill/>
          <a:ln cap="flat" cmpd="sng" w="101600">
            <a:solidFill>
              <a:schemeClr val="dk1"/>
            </a:solidFill>
            <a:prstDash val="solid"/>
            <a:miter lim="800000"/>
            <a:headEnd len="sm" w="sm" type="none"/>
            <a:tailEnd len="sm" w="sm" type="none"/>
          </a:ln>
        </p:spPr>
      </p:cxnSp>
      <p:cxnSp>
        <p:nvCxnSpPr>
          <p:cNvPr id="1008" name="Google Shape;1008;p44"/>
          <p:cNvCxnSpPr/>
          <p:nvPr/>
        </p:nvCxnSpPr>
        <p:spPr>
          <a:xfrm rot="10800000">
            <a:off x="2067945" y="3910496"/>
            <a:ext cx="295800" cy="733800"/>
          </a:xfrm>
          <a:prstGeom prst="straightConnector1">
            <a:avLst/>
          </a:prstGeom>
          <a:noFill/>
          <a:ln cap="flat" cmpd="sng" w="101600">
            <a:solidFill>
              <a:schemeClr val="dk1"/>
            </a:solidFill>
            <a:prstDash val="solid"/>
            <a:miter lim="800000"/>
            <a:headEnd len="sm" w="sm" type="none"/>
            <a:tailEnd len="med" w="med" type="stealth"/>
          </a:ln>
        </p:spPr>
      </p:cxnSp>
      <p:cxnSp>
        <p:nvCxnSpPr>
          <p:cNvPr id="1009" name="Google Shape;1009;p44"/>
          <p:cNvCxnSpPr/>
          <p:nvPr/>
        </p:nvCxnSpPr>
        <p:spPr>
          <a:xfrm flipH="1" rot="10800000">
            <a:off x="6291263" y="4854134"/>
            <a:ext cx="865500" cy="248700"/>
          </a:xfrm>
          <a:prstGeom prst="straightConnector1">
            <a:avLst/>
          </a:prstGeom>
          <a:noFill/>
          <a:ln cap="flat" cmpd="sng" w="50800">
            <a:solidFill>
              <a:schemeClr val="dk1"/>
            </a:solidFill>
            <a:prstDash val="solid"/>
            <a:miter lim="800000"/>
            <a:headEnd len="sm" w="sm" type="none"/>
            <a:tailEnd len="med" w="med" type="triangle"/>
          </a:ln>
        </p:spPr>
      </p:cxnSp>
      <p:cxnSp>
        <p:nvCxnSpPr>
          <p:cNvPr id="1010" name="Google Shape;1010;p44"/>
          <p:cNvCxnSpPr>
            <a:stCxn id="998" idx="0"/>
          </p:cNvCxnSpPr>
          <p:nvPr/>
        </p:nvCxnSpPr>
        <p:spPr>
          <a:xfrm rot="-5400000">
            <a:off x="7055138" y="1504725"/>
            <a:ext cx="784200" cy="2702400"/>
          </a:xfrm>
          <a:prstGeom prst="curvedConnector2">
            <a:avLst/>
          </a:prstGeom>
          <a:noFill/>
          <a:ln cap="flat" cmpd="sng" w="101600">
            <a:solidFill>
              <a:schemeClr val="dk1"/>
            </a:solidFill>
            <a:prstDash val="solid"/>
            <a:miter lim="800000"/>
            <a:headEnd len="sm" w="sm" type="none"/>
            <a:tailEnd len="med" w="med" type="triangle"/>
          </a:ln>
        </p:spPr>
      </p:cxnSp>
      <p:cxnSp>
        <p:nvCxnSpPr>
          <p:cNvPr id="1011" name="Google Shape;1011;p44"/>
          <p:cNvCxnSpPr/>
          <p:nvPr/>
        </p:nvCxnSpPr>
        <p:spPr>
          <a:xfrm rot="10800000">
            <a:off x="10920411" y="1195425"/>
            <a:ext cx="0" cy="2052600"/>
          </a:xfrm>
          <a:prstGeom prst="straightConnector1">
            <a:avLst/>
          </a:prstGeom>
          <a:noFill/>
          <a:ln cap="flat" cmpd="sng" w="101600">
            <a:solidFill>
              <a:schemeClr val="dk1"/>
            </a:solidFill>
            <a:prstDash val="solid"/>
            <a:miter lim="800000"/>
            <a:headEnd len="sm" w="sm" type="none"/>
            <a:tailEnd len="med" w="med" type="triangle"/>
          </a:ln>
        </p:spPr>
      </p:cxnSp>
      <p:cxnSp>
        <p:nvCxnSpPr>
          <p:cNvPr id="1012" name="Google Shape;1012;p44"/>
          <p:cNvCxnSpPr/>
          <p:nvPr/>
        </p:nvCxnSpPr>
        <p:spPr>
          <a:xfrm>
            <a:off x="6085237" y="3632166"/>
            <a:ext cx="10800" cy="1182000"/>
          </a:xfrm>
          <a:prstGeom prst="straightConnector1">
            <a:avLst/>
          </a:prstGeom>
          <a:noFill/>
          <a:ln cap="flat" cmpd="sng" w="57150">
            <a:solidFill>
              <a:schemeClr val="dk1"/>
            </a:solidFill>
            <a:prstDash val="dash"/>
            <a:miter lim="800000"/>
            <a:headEnd len="sm" w="sm" type="none"/>
            <a:tailEnd len="sm" w="sm" type="none"/>
          </a:ln>
        </p:spPr>
      </p:cxn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8" name="Shape 1018"/>
        <p:cNvGrpSpPr/>
        <p:nvPr/>
      </p:nvGrpSpPr>
      <p:grpSpPr>
        <a:xfrm>
          <a:off x="0" y="0"/>
          <a:ext cx="0" cy="0"/>
          <a:chOff x="0" y="0"/>
          <a:chExt cx="0" cy="0"/>
        </a:xfrm>
      </p:grpSpPr>
      <p:sp>
        <p:nvSpPr>
          <p:cNvPr id="1019" name="Google Shape;1019;p45"/>
          <p:cNvSpPr txBox="1"/>
          <p:nvPr>
            <p:ph type="title"/>
          </p:nvPr>
        </p:nvSpPr>
        <p:spPr>
          <a:xfrm>
            <a:off x="838200" y="226838"/>
            <a:ext cx="10515600" cy="754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PASS—______Mario, Slant, Hook, Flare, Go &amp; In</a:t>
            </a:r>
            <a:endParaRPr/>
          </a:p>
        </p:txBody>
      </p:sp>
      <p:sp>
        <p:nvSpPr>
          <p:cNvPr id="1020" name="Google Shape;1020;p45"/>
          <p:cNvSpPr/>
          <p:nvPr/>
        </p:nvSpPr>
        <p:spPr>
          <a:xfrm>
            <a:off x="5900738" y="3248025"/>
            <a:ext cx="390600" cy="3621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21" name="Google Shape;1021;p45"/>
          <p:cNvSpPr/>
          <p:nvPr/>
        </p:nvSpPr>
        <p:spPr>
          <a:xfrm>
            <a:off x="966788" y="3248025"/>
            <a:ext cx="390600" cy="3621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22" name="Google Shape;1022;p45"/>
          <p:cNvSpPr/>
          <p:nvPr/>
        </p:nvSpPr>
        <p:spPr>
          <a:xfrm>
            <a:off x="10725149" y="3248025"/>
            <a:ext cx="390600" cy="3621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23" name="Google Shape;1023;p45"/>
          <p:cNvSpPr/>
          <p:nvPr/>
        </p:nvSpPr>
        <p:spPr>
          <a:xfrm>
            <a:off x="2014538" y="4305300"/>
            <a:ext cx="390600" cy="362100"/>
          </a:xfrm>
          <a:prstGeom prst="ellipse">
            <a:avLst/>
          </a:prstGeom>
          <a:solidFill>
            <a:srgbClr val="00B05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24" name="Google Shape;1024;p45"/>
          <p:cNvSpPr/>
          <p:nvPr/>
        </p:nvSpPr>
        <p:spPr>
          <a:xfrm>
            <a:off x="5900738" y="4305300"/>
            <a:ext cx="390600" cy="3621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25" name="Google Shape;1025;p45"/>
          <p:cNvSpPr/>
          <p:nvPr/>
        </p:nvSpPr>
        <p:spPr>
          <a:xfrm>
            <a:off x="7415213" y="3248025"/>
            <a:ext cx="390600" cy="362100"/>
          </a:xfrm>
          <a:prstGeom prst="ellipse">
            <a:avLst/>
          </a:prstGeom>
          <a:solidFill>
            <a:srgbClr val="FFFF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1026" name="Google Shape;1026;p45"/>
          <p:cNvCxnSpPr/>
          <p:nvPr/>
        </p:nvCxnSpPr>
        <p:spPr>
          <a:xfrm flipH="1" rot="10800000">
            <a:off x="1326534" y="1748366"/>
            <a:ext cx="1902900" cy="1603200"/>
          </a:xfrm>
          <a:prstGeom prst="straightConnector1">
            <a:avLst/>
          </a:prstGeom>
          <a:noFill/>
          <a:ln cap="flat" cmpd="sng" w="101600">
            <a:solidFill>
              <a:schemeClr val="dk1"/>
            </a:solidFill>
            <a:prstDash val="solid"/>
            <a:miter lim="800000"/>
            <a:headEnd len="sm" w="sm" type="none"/>
            <a:tailEnd len="med" w="med" type="triangle"/>
          </a:ln>
        </p:spPr>
      </p:cxnSp>
      <p:cxnSp>
        <p:nvCxnSpPr>
          <p:cNvPr id="1027" name="Google Shape;1027;p45"/>
          <p:cNvCxnSpPr/>
          <p:nvPr/>
        </p:nvCxnSpPr>
        <p:spPr>
          <a:xfrm flipH="1" rot="10800000">
            <a:off x="2405063" y="4210050"/>
            <a:ext cx="3690900" cy="190500"/>
          </a:xfrm>
          <a:prstGeom prst="straightConnector1">
            <a:avLst/>
          </a:prstGeom>
          <a:noFill/>
          <a:ln cap="flat" cmpd="sng" w="38100">
            <a:solidFill>
              <a:schemeClr val="dk1"/>
            </a:solidFill>
            <a:prstDash val="dash"/>
            <a:miter lim="800000"/>
            <a:headEnd len="sm" w="sm" type="none"/>
            <a:tailEnd len="sm" w="sm" type="none"/>
          </a:ln>
        </p:spPr>
      </p:cxnSp>
      <p:cxnSp>
        <p:nvCxnSpPr>
          <p:cNvPr id="1028" name="Google Shape;1028;p45"/>
          <p:cNvCxnSpPr/>
          <p:nvPr/>
        </p:nvCxnSpPr>
        <p:spPr>
          <a:xfrm flipH="1" rot="10800000">
            <a:off x="6072452" y="3609827"/>
            <a:ext cx="3263400" cy="628800"/>
          </a:xfrm>
          <a:prstGeom prst="straightConnector1">
            <a:avLst/>
          </a:prstGeom>
          <a:noFill/>
          <a:ln cap="flat" cmpd="sng" w="101600">
            <a:solidFill>
              <a:schemeClr val="dk1"/>
            </a:solidFill>
            <a:prstDash val="solid"/>
            <a:miter lim="800000"/>
            <a:headEnd len="sm" w="sm" type="none"/>
            <a:tailEnd len="sm" w="sm" type="none"/>
          </a:ln>
        </p:spPr>
      </p:cxnSp>
      <p:cxnSp>
        <p:nvCxnSpPr>
          <p:cNvPr id="1029" name="Google Shape;1029;p45"/>
          <p:cNvCxnSpPr/>
          <p:nvPr/>
        </p:nvCxnSpPr>
        <p:spPr>
          <a:xfrm flipH="1" rot="10800000">
            <a:off x="9335911" y="2957775"/>
            <a:ext cx="622800" cy="652200"/>
          </a:xfrm>
          <a:prstGeom prst="straightConnector1">
            <a:avLst/>
          </a:prstGeom>
          <a:noFill/>
          <a:ln cap="flat" cmpd="sng" w="101600">
            <a:solidFill>
              <a:schemeClr val="dk1"/>
            </a:solidFill>
            <a:prstDash val="solid"/>
            <a:miter lim="800000"/>
            <a:headEnd len="sm" w="sm" type="none"/>
            <a:tailEnd len="med" w="med" type="triangle"/>
          </a:ln>
        </p:spPr>
      </p:cxnSp>
      <p:cxnSp>
        <p:nvCxnSpPr>
          <p:cNvPr id="1030" name="Google Shape;1030;p45"/>
          <p:cNvCxnSpPr/>
          <p:nvPr/>
        </p:nvCxnSpPr>
        <p:spPr>
          <a:xfrm rot="10800000">
            <a:off x="6072452" y="2438327"/>
            <a:ext cx="0" cy="809700"/>
          </a:xfrm>
          <a:prstGeom prst="straightConnector1">
            <a:avLst/>
          </a:prstGeom>
          <a:noFill/>
          <a:ln cap="flat" cmpd="sng" w="101600">
            <a:solidFill>
              <a:schemeClr val="dk1"/>
            </a:solidFill>
            <a:prstDash val="solid"/>
            <a:miter lim="800000"/>
            <a:headEnd len="sm" w="sm" type="none"/>
            <a:tailEnd len="sm" w="sm" type="none"/>
          </a:ln>
        </p:spPr>
      </p:cxnSp>
      <p:sp>
        <p:nvSpPr>
          <p:cNvPr id="1031" name="Google Shape;1031;p45"/>
          <p:cNvSpPr/>
          <p:nvPr/>
        </p:nvSpPr>
        <p:spPr>
          <a:xfrm flipH="1">
            <a:off x="5425278" y="2059165"/>
            <a:ext cx="693300" cy="408900"/>
          </a:xfrm>
          <a:prstGeom prst="curvedDownArrow">
            <a:avLst>
              <a:gd fmla="val 25000" name="adj1"/>
              <a:gd fmla="val 74369" name="adj2"/>
              <a:gd fmla="val 43482" name="adj3"/>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cxnSp>
        <p:nvCxnSpPr>
          <p:cNvPr id="1032" name="Google Shape;1032;p45"/>
          <p:cNvCxnSpPr/>
          <p:nvPr/>
        </p:nvCxnSpPr>
        <p:spPr>
          <a:xfrm rot="10800000">
            <a:off x="7610475" y="846525"/>
            <a:ext cx="0" cy="2401500"/>
          </a:xfrm>
          <a:prstGeom prst="straightConnector1">
            <a:avLst/>
          </a:prstGeom>
          <a:noFill/>
          <a:ln cap="flat" cmpd="sng" w="101600">
            <a:solidFill>
              <a:schemeClr val="dk1"/>
            </a:solidFill>
            <a:prstDash val="solid"/>
            <a:miter lim="800000"/>
            <a:headEnd len="sm" w="sm" type="none"/>
            <a:tailEnd len="med" w="med" type="triangle"/>
          </a:ln>
        </p:spPr>
      </p:cxnSp>
      <p:cxnSp>
        <p:nvCxnSpPr>
          <p:cNvPr id="1033" name="Google Shape;1033;p45"/>
          <p:cNvCxnSpPr/>
          <p:nvPr/>
        </p:nvCxnSpPr>
        <p:spPr>
          <a:xfrm rot="10800000">
            <a:off x="10922793" y="2291695"/>
            <a:ext cx="0" cy="958800"/>
          </a:xfrm>
          <a:prstGeom prst="straightConnector1">
            <a:avLst/>
          </a:prstGeom>
          <a:noFill/>
          <a:ln cap="flat" cmpd="sng" w="101600">
            <a:solidFill>
              <a:schemeClr val="dk1"/>
            </a:solidFill>
            <a:prstDash val="solid"/>
            <a:miter lim="800000"/>
            <a:headEnd len="sm" w="sm" type="none"/>
            <a:tailEnd len="sm" w="sm" type="none"/>
          </a:ln>
        </p:spPr>
      </p:cxnSp>
      <p:cxnSp>
        <p:nvCxnSpPr>
          <p:cNvPr id="1034" name="Google Shape;1034;p45"/>
          <p:cNvCxnSpPr/>
          <p:nvPr/>
        </p:nvCxnSpPr>
        <p:spPr>
          <a:xfrm rot="10800000">
            <a:off x="9482733" y="2303640"/>
            <a:ext cx="1456200" cy="0"/>
          </a:xfrm>
          <a:prstGeom prst="straightConnector1">
            <a:avLst/>
          </a:prstGeom>
          <a:noFill/>
          <a:ln cap="flat" cmpd="sng" w="101600">
            <a:solidFill>
              <a:schemeClr val="dk1"/>
            </a:solidFill>
            <a:prstDash val="solid"/>
            <a:miter lim="800000"/>
            <a:headEnd len="sm" w="sm" type="none"/>
            <a:tailEnd len="med" w="med" type="triangle"/>
          </a:ln>
        </p:spPr>
      </p:cxn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0" name="Shape 1040"/>
        <p:cNvGrpSpPr/>
        <p:nvPr/>
      </p:nvGrpSpPr>
      <p:grpSpPr>
        <a:xfrm>
          <a:off x="0" y="0"/>
          <a:ext cx="0" cy="0"/>
          <a:chOff x="0" y="0"/>
          <a:chExt cx="0" cy="0"/>
        </a:xfrm>
      </p:grpSpPr>
      <p:sp>
        <p:nvSpPr>
          <p:cNvPr id="1041" name="Google Shape;1041;p46"/>
          <p:cNvSpPr txBox="1"/>
          <p:nvPr>
            <p:ph type="title"/>
          </p:nvPr>
        </p:nvSpPr>
        <p:spPr>
          <a:xfrm>
            <a:off x="838200" y="226838"/>
            <a:ext cx="10515600" cy="754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PASS—______Luigi, In, Go, Hook, Flare, Slant </a:t>
            </a:r>
            <a:endParaRPr/>
          </a:p>
        </p:txBody>
      </p:sp>
      <p:sp>
        <p:nvSpPr>
          <p:cNvPr id="1042" name="Google Shape;1042;p46"/>
          <p:cNvSpPr/>
          <p:nvPr/>
        </p:nvSpPr>
        <p:spPr>
          <a:xfrm>
            <a:off x="5900738" y="3248025"/>
            <a:ext cx="390600" cy="3621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43" name="Google Shape;1043;p46"/>
          <p:cNvSpPr/>
          <p:nvPr/>
        </p:nvSpPr>
        <p:spPr>
          <a:xfrm>
            <a:off x="966788" y="3248025"/>
            <a:ext cx="390600" cy="3621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44" name="Google Shape;1044;p46"/>
          <p:cNvSpPr/>
          <p:nvPr/>
        </p:nvSpPr>
        <p:spPr>
          <a:xfrm>
            <a:off x="10725149" y="3248025"/>
            <a:ext cx="390600" cy="3621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45" name="Google Shape;1045;p46"/>
          <p:cNvSpPr/>
          <p:nvPr/>
        </p:nvSpPr>
        <p:spPr>
          <a:xfrm>
            <a:off x="8008938" y="4116389"/>
            <a:ext cx="390600" cy="362100"/>
          </a:xfrm>
          <a:prstGeom prst="ellipse">
            <a:avLst/>
          </a:prstGeom>
          <a:solidFill>
            <a:srgbClr val="00B05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46" name="Google Shape;1046;p46"/>
          <p:cNvSpPr/>
          <p:nvPr/>
        </p:nvSpPr>
        <p:spPr>
          <a:xfrm>
            <a:off x="5900738" y="4762500"/>
            <a:ext cx="390600" cy="3621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47" name="Google Shape;1047;p46"/>
          <p:cNvSpPr/>
          <p:nvPr/>
        </p:nvSpPr>
        <p:spPr>
          <a:xfrm>
            <a:off x="4481513" y="3248025"/>
            <a:ext cx="390600" cy="362100"/>
          </a:xfrm>
          <a:prstGeom prst="ellipse">
            <a:avLst/>
          </a:prstGeom>
          <a:solidFill>
            <a:srgbClr val="FFFF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1048" name="Google Shape;1048;p46"/>
          <p:cNvCxnSpPr/>
          <p:nvPr/>
        </p:nvCxnSpPr>
        <p:spPr>
          <a:xfrm rot="10800000">
            <a:off x="9102411" y="2159133"/>
            <a:ext cx="1818000" cy="1124700"/>
          </a:xfrm>
          <a:prstGeom prst="straightConnector1">
            <a:avLst/>
          </a:prstGeom>
          <a:noFill/>
          <a:ln cap="flat" cmpd="sng" w="101600">
            <a:solidFill>
              <a:schemeClr val="dk1"/>
            </a:solidFill>
            <a:prstDash val="solid"/>
            <a:miter lim="800000"/>
            <a:headEnd len="sm" w="sm" type="none"/>
            <a:tailEnd len="med" w="med" type="triangle"/>
          </a:ln>
        </p:spPr>
      </p:cxnSp>
      <p:cxnSp>
        <p:nvCxnSpPr>
          <p:cNvPr id="1049" name="Google Shape;1049;p46"/>
          <p:cNvCxnSpPr/>
          <p:nvPr/>
        </p:nvCxnSpPr>
        <p:spPr>
          <a:xfrm flipH="1" rot="10800000">
            <a:off x="6197600" y="4324231"/>
            <a:ext cx="2006700" cy="294600"/>
          </a:xfrm>
          <a:prstGeom prst="straightConnector1">
            <a:avLst/>
          </a:prstGeom>
          <a:noFill/>
          <a:ln cap="flat" cmpd="sng" w="38100">
            <a:solidFill>
              <a:schemeClr val="dk1"/>
            </a:solidFill>
            <a:prstDash val="dash"/>
            <a:miter lim="800000"/>
            <a:headEnd len="sm" w="sm" type="none"/>
            <a:tailEnd len="sm" w="sm" type="none"/>
          </a:ln>
        </p:spPr>
      </p:cxnSp>
      <p:cxnSp>
        <p:nvCxnSpPr>
          <p:cNvPr id="1050" name="Google Shape;1050;p46"/>
          <p:cNvCxnSpPr/>
          <p:nvPr/>
        </p:nvCxnSpPr>
        <p:spPr>
          <a:xfrm>
            <a:off x="3441700" y="4618831"/>
            <a:ext cx="2849700" cy="0"/>
          </a:xfrm>
          <a:prstGeom prst="straightConnector1">
            <a:avLst/>
          </a:prstGeom>
          <a:noFill/>
          <a:ln cap="flat" cmpd="sng" w="101600">
            <a:solidFill>
              <a:schemeClr val="dk1"/>
            </a:solidFill>
            <a:prstDash val="solid"/>
            <a:miter lim="800000"/>
            <a:headEnd len="sm" w="sm" type="none"/>
            <a:tailEnd len="sm" w="sm" type="none"/>
          </a:ln>
        </p:spPr>
      </p:cxnSp>
      <p:cxnSp>
        <p:nvCxnSpPr>
          <p:cNvPr id="1051" name="Google Shape;1051;p46"/>
          <p:cNvCxnSpPr/>
          <p:nvPr/>
        </p:nvCxnSpPr>
        <p:spPr>
          <a:xfrm rot="10800000">
            <a:off x="2792200" y="4067131"/>
            <a:ext cx="649500" cy="551700"/>
          </a:xfrm>
          <a:prstGeom prst="straightConnector1">
            <a:avLst/>
          </a:prstGeom>
          <a:noFill/>
          <a:ln cap="flat" cmpd="sng" w="101600">
            <a:solidFill>
              <a:schemeClr val="dk1"/>
            </a:solidFill>
            <a:prstDash val="solid"/>
            <a:miter lim="800000"/>
            <a:headEnd len="sm" w="sm" type="none"/>
            <a:tailEnd len="med" w="med" type="triangle"/>
          </a:ln>
        </p:spPr>
      </p:cxnSp>
      <p:cxnSp>
        <p:nvCxnSpPr>
          <p:cNvPr id="1052" name="Google Shape;1052;p46"/>
          <p:cNvCxnSpPr/>
          <p:nvPr/>
        </p:nvCxnSpPr>
        <p:spPr>
          <a:xfrm rot="10800000">
            <a:off x="6072452" y="2438327"/>
            <a:ext cx="0" cy="809700"/>
          </a:xfrm>
          <a:prstGeom prst="straightConnector1">
            <a:avLst/>
          </a:prstGeom>
          <a:noFill/>
          <a:ln cap="flat" cmpd="sng" w="101600">
            <a:solidFill>
              <a:schemeClr val="dk1"/>
            </a:solidFill>
            <a:prstDash val="solid"/>
            <a:miter lim="800000"/>
            <a:headEnd len="sm" w="sm" type="none"/>
            <a:tailEnd len="sm" w="sm" type="none"/>
          </a:ln>
        </p:spPr>
      </p:cxnSp>
      <p:sp>
        <p:nvSpPr>
          <p:cNvPr id="1053" name="Google Shape;1053;p46"/>
          <p:cNvSpPr/>
          <p:nvPr/>
        </p:nvSpPr>
        <p:spPr>
          <a:xfrm>
            <a:off x="6004277" y="2059165"/>
            <a:ext cx="714000" cy="379200"/>
          </a:xfrm>
          <a:prstGeom prst="curvedDownArrow">
            <a:avLst>
              <a:gd fmla="val 25000" name="adj1"/>
              <a:gd fmla="val 74369" name="adj2"/>
              <a:gd fmla="val 43482" name="adj3"/>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cxnSp>
        <p:nvCxnSpPr>
          <p:cNvPr id="1054" name="Google Shape;1054;p46"/>
          <p:cNvCxnSpPr/>
          <p:nvPr/>
        </p:nvCxnSpPr>
        <p:spPr>
          <a:xfrm rot="10800000">
            <a:off x="4676775" y="846525"/>
            <a:ext cx="0" cy="2401500"/>
          </a:xfrm>
          <a:prstGeom prst="straightConnector1">
            <a:avLst/>
          </a:prstGeom>
          <a:noFill/>
          <a:ln cap="flat" cmpd="sng" w="101600">
            <a:solidFill>
              <a:schemeClr val="dk1"/>
            </a:solidFill>
            <a:prstDash val="solid"/>
            <a:miter lim="800000"/>
            <a:headEnd len="sm" w="sm" type="none"/>
            <a:tailEnd len="med" w="med" type="triangle"/>
          </a:ln>
        </p:spPr>
      </p:cxnSp>
      <p:cxnSp>
        <p:nvCxnSpPr>
          <p:cNvPr id="1055" name="Google Shape;1055;p46"/>
          <p:cNvCxnSpPr/>
          <p:nvPr/>
        </p:nvCxnSpPr>
        <p:spPr>
          <a:xfrm rot="10800000">
            <a:off x="1162050" y="2263738"/>
            <a:ext cx="0" cy="958800"/>
          </a:xfrm>
          <a:prstGeom prst="straightConnector1">
            <a:avLst/>
          </a:prstGeom>
          <a:noFill/>
          <a:ln cap="flat" cmpd="sng" w="101600">
            <a:solidFill>
              <a:schemeClr val="dk1"/>
            </a:solidFill>
            <a:prstDash val="solid"/>
            <a:miter lim="800000"/>
            <a:headEnd len="sm" w="sm" type="none"/>
            <a:tailEnd len="sm" w="sm" type="none"/>
          </a:ln>
        </p:spPr>
      </p:cxnSp>
      <p:cxnSp>
        <p:nvCxnSpPr>
          <p:cNvPr id="1056" name="Google Shape;1056;p46"/>
          <p:cNvCxnSpPr/>
          <p:nvPr/>
        </p:nvCxnSpPr>
        <p:spPr>
          <a:xfrm flipH="1" rot="10800000">
            <a:off x="1178191" y="2263683"/>
            <a:ext cx="1539600" cy="12000"/>
          </a:xfrm>
          <a:prstGeom prst="straightConnector1">
            <a:avLst/>
          </a:prstGeom>
          <a:noFill/>
          <a:ln cap="flat" cmpd="sng" w="101600">
            <a:solidFill>
              <a:schemeClr val="dk1"/>
            </a:solidFill>
            <a:prstDash val="solid"/>
            <a:miter lim="800000"/>
            <a:headEnd len="sm" w="sm" type="none"/>
            <a:tailEnd len="med" w="med" type="triangle"/>
          </a:ln>
        </p:spPr>
      </p:cxn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062" name="Shape 1062"/>
        <p:cNvGrpSpPr/>
        <p:nvPr/>
      </p:nvGrpSpPr>
      <p:grpSpPr>
        <a:xfrm>
          <a:off x="0" y="0"/>
          <a:ext cx="0" cy="0"/>
          <a:chOff x="0" y="0"/>
          <a:chExt cx="0" cy="0"/>
        </a:xfrm>
      </p:grpSpPr>
      <p:sp>
        <p:nvSpPr>
          <p:cNvPr id="1063" name="Google Shape;1063;p47"/>
          <p:cNvSpPr txBox="1"/>
          <p:nvPr>
            <p:ph type="title"/>
          </p:nvPr>
        </p:nvSpPr>
        <p:spPr>
          <a:xfrm>
            <a:off x="838200" y="226838"/>
            <a:ext cx="10515600" cy="75420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alibri"/>
              <a:buNone/>
            </a:pPr>
            <a:r>
              <a:rPr b="1" lang="en-US" sz="3600"/>
              <a:t>RUN—Full House, Fake Dive, Fake Sweep, _______Power Right</a:t>
            </a:r>
            <a:endParaRPr/>
          </a:p>
        </p:txBody>
      </p:sp>
      <p:sp>
        <p:nvSpPr>
          <p:cNvPr id="1064" name="Google Shape;1064;p47"/>
          <p:cNvSpPr/>
          <p:nvPr/>
        </p:nvSpPr>
        <p:spPr>
          <a:xfrm>
            <a:off x="5900738" y="3248025"/>
            <a:ext cx="390600" cy="3621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65" name="Google Shape;1065;p47"/>
          <p:cNvSpPr/>
          <p:nvPr/>
        </p:nvSpPr>
        <p:spPr>
          <a:xfrm>
            <a:off x="966788" y="3248025"/>
            <a:ext cx="390600" cy="3621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66" name="Google Shape;1066;p47"/>
          <p:cNvSpPr/>
          <p:nvPr/>
        </p:nvSpPr>
        <p:spPr>
          <a:xfrm>
            <a:off x="10725149" y="3248025"/>
            <a:ext cx="390600" cy="3621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67" name="Google Shape;1067;p47"/>
          <p:cNvSpPr/>
          <p:nvPr/>
        </p:nvSpPr>
        <p:spPr>
          <a:xfrm>
            <a:off x="7294564" y="4116389"/>
            <a:ext cx="390600" cy="362100"/>
          </a:xfrm>
          <a:prstGeom prst="ellipse">
            <a:avLst/>
          </a:prstGeom>
          <a:solidFill>
            <a:srgbClr val="00B05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68" name="Google Shape;1068;p47"/>
          <p:cNvSpPr/>
          <p:nvPr/>
        </p:nvSpPr>
        <p:spPr>
          <a:xfrm>
            <a:off x="5900738" y="4980921"/>
            <a:ext cx="390600" cy="3621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69" name="Google Shape;1069;p47"/>
          <p:cNvSpPr/>
          <p:nvPr/>
        </p:nvSpPr>
        <p:spPr>
          <a:xfrm>
            <a:off x="5119645" y="4161062"/>
            <a:ext cx="390600" cy="362100"/>
          </a:xfrm>
          <a:prstGeom prst="ellipse">
            <a:avLst/>
          </a:prstGeom>
          <a:solidFill>
            <a:srgbClr val="FFFF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1070" name="Google Shape;1070;p47"/>
          <p:cNvCxnSpPr/>
          <p:nvPr/>
        </p:nvCxnSpPr>
        <p:spPr>
          <a:xfrm rot="10800000">
            <a:off x="5314907" y="1759562"/>
            <a:ext cx="0" cy="2401500"/>
          </a:xfrm>
          <a:prstGeom prst="straightConnector1">
            <a:avLst/>
          </a:prstGeom>
          <a:noFill/>
          <a:ln cap="flat" cmpd="sng" w="50800">
            <a:solidFill>
              <a:schemeClr val="dk1"/>
            </a:solidFill>
            <a:prstDash val="solid"/>
            <a:miter lim="800000"/>
            <a:headEnd len="sm" w="sm" type="none"/>
            <a:tailEnd len="med" w="med" type="triangle"/>
          </a:ln>
        </p:spPr>
      </p:cxnSp>
      <p:cxnSp>
        <p:nvCxnSpPr>
          <p:cNvPr id="1071" name="Google Shape;1071;p47"/>
          <p:cNvCxnSpPr>
            <a:stCxn id="1065" idx="0"/>
          </p:cNvCxnSpPr>
          <p:nvPr/>
        </p:nvCxnSpPr>
        <p:spPr>
          <a:xfrm rot="-5400000">
            <a:off x="779588" y="1538325"/>
            <a:ext cx="2092200" cy="1327200"/>
          </a:xfrm>
          <a:prstGeom prst="curvedConnector3">
            <a:avLst>
              <a:gd fmla="val 50000" name="adj1"/>
            </a:avLst>
          </a:prstGeom>
          <a:noFill/>
          <a:ln cap="flat" cmpd="sng" w="50800">
            <a:solidFill>
              <a:schemeClr val="dk1"/>
            </a:solidFill>
            <a:prstDash val="solid"/>
            <a:miter lim="800000"/>
            <a:headEnd len="sm" w="sm" type="none"/>
            <a:tailEnd len="med" w="med" type="triangle"/>
          </a:ln>
        </p:spPr>
      </p:cxnSp>
      <p:cxnSp>
        <p:nvCxnSpPr>
          <p:cNvPr id="1072" name="Google Shape;1072;p47"/>
          <p:cNvCxnSpPr/>
          <p:nvPr/>
        </p:nvCxnSpPr>
        <p:spPr>
          <a:xfrm rot="-5400000">
            <a:off x="6221064" y="2548676"/>
            <a:ext cx="2262900" cy="2122500"/>
          </a:xfrm>
          <a:prstGeom prst="curvedConnector3">
            <a:avLst>
              <a:gd fmla="val 50000" name="adj1"/>
            </a:avLst>
          </a:prstGeom>
          <a:noFill/>
          <a:ln cap="flat" cmpd="sng" w="101600">
            <a:solidFill>
              <a:schemeClr val="accent1"/>
            </a:solidFill>
            <a:prstDash val="solid"/>
            <a:miter lim="800000"/>
            <a:headEnd len="sm" w="sm" type="none"/>
            <a:tailEnd len="med" w="med" type="triangle"/>
          </a:ln>
        </p:spPr>
      </p:cxnSp>
      <p:sp>
        <p:nvSpPr>
          <p:cNvPr id="1073" name="Google Shape;1073;p47"/>
          <p:cNvSpPr/>
          <p:nvPr/>
        </p:nvSpPr>
        <p:spPr>
          <a:xfrm>
            <a:off x="3460045" y="1943100"/>
            <a:ext cx="3804355" cy="2340424"/>
          </a:xfrm>
          <a:custGeom>
            <a:rect b="b" l="l" r="r" t="t"/>
            <a:pathLst>
              <a:path extrusionOk="0" h="2340424" w="3804355">
                <a:moveTo>
                  <a:pt x="3804355" y="2336800"/>
                </a:moveTo>
                <a:cubicBezTo>
                  <a:pt x="3331280" y="2344208"/>
                  <a:pt x="2858205" y="2351617"/>
                  <a:pt x="2508955" y="2235200"/>
                </a:cubicBezTo>
                <a:cubicBezTo>
                  <a:pt x="2159705" y="2118783"/>
                  <a:pt x="2041172" y="1801283"/>
                  <a:pt x="1708855" y="1638300"/>
                </a:cubicBezTo>
                <a:cubicBezTo>
                  <a:pt x="1376538" y="1475317"/>
                  <a:pt x="788105" y="1460500"/>
                  <a:pt x="515055" y="1257300"/>
                </a:cubicBezTo>
                <a:cubicBezTo>
                  <a:pt x="242005" y="1054100"/>
                  <a:pt x="155222" y="628650"/>
                  <a:pt x="70555" y="419100"/>
                </a:cubicBezTo>
                <a:cubicBezTo>
                  <a:pt x="-14112" y="209550"/>
                  <a:pt x="-3529" y="104775"/>
                  <a:pt x="7055" y="0"/>
                </a:cubicBezTo>
              </a:path>
            </a:pathLst>
          </a:custGeom>
          <a:noFill/>
          <a:ln cap="flat" cmpd="sng"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1074" name="Google Shape;1074;p47"/>
          <p:cNvCxnSpPr>
            <a:stCxn id="1066" idx="0"/>
          </p:cNvCxnSpPr>
          <p:nvPr/>
        </p:nvCxnSpPr>
        <p:spPr>
          <a:xfrm flipH="1" rot="5400000">
            <a:off x="7948649" y="276225"/>
            <a:ext cx="1647900" cy="4295700"/>
          </a:xfrm>
          <a:prstGeom prst="curvedConnector2">
            <a:avLst/>
          </a:prstGeom>
          <a:noFill/>
          <a:ln cap="flat" cmpd="sng" w="50800">
            <a:solidFill>
              <a:schemeClr val="dk1"/>
            </a:solidFill>
            <a:prstDash val="solid"/>
            <a:miter lim="800000"/>
            <a:headEnd len="sm" w="sm" type="none"/>
            <a:tailEnd len="med" w="med" type="triangle"/>
          </a:ln>
        </p:spPr>
      </p:cxnSp>
      <p:cxnSp>
        <p:nvCxnSpPr>
          <p:cNvPr id="1075" name="Google Shape;1075;p47"/>
          <p:cNvCxnSpPr/>
          <p:nvPr/>
        </p:nvCxnSpPr>
        <p:spPr>
          <a:xfrm rot="10800000">
            <a:off x="5727600" y="4838719"/>
            <a:ext cx="368400" cy="206100"/>
          </a:xfrm>
          <a:prstGeom prst="straightConnector1">
            <a:avLst/>
          </a:prstGeom>
          <a:noFill/>
          <a:ln cap="flat" cmpd="sng" w="101600">
            <a:solidFill>
              <a:schemeClr val="accent1"/>
            </a:solidFill>
            <a:prstDash val="solid"/>
            <a:miter lim="800000"/>
            <a:headEnd len="sm" w="sm" type="none"/>
            <a:tailEnd len="sm" w="sm" type="none"/>
          </a:ln>
        </p:spPr>
      </p:cxnSp>
      <p:cxnSp>
        <p:nvCxnSpPr>
          <p:cNvPr id="1076" name="Google Shape;1076;p47"/>
          <p:cNvCxnSpPr/>
          <p:nvPr/>
        </p:nvCxnSpPr>
        <p:spPr>
          <a:xfrm flipH="1">
            <a:off x="5727564" y="4682869"/>
            <a:ext cx="563700" cy="136200"/>
          </a:xfrm>
          <a:prstGeom prst="straightConnector1">
            <a:avLst/>
          </a:prstGeom>
          <a:noFill/>
          <a:ln cap="flat" cmpd="sng" w="101600">
            <a:solidFill>
              <a:schemeClr val="accent1"/>
            </a:solidFill>
            <a:prstDash val="solid"/>
            <a:miter lim="800000"/>
            <a:headEnd len="sm" w="sm" type="none"/>
            <a:tailEnd len="sm" w="sm" type="none"/>
          </a:ln>
        </p:spPr>
      </p:cxnSp>
      <p:cxnSp>
        <p:nvCxnSpPr>
          <p:cNvPr id="1077" name="Google Shape;1077;p47"/>
          <p:cNvCxnSpPr>
            <a:stCxn id="1064" idx="4"/>
          </p:cNvCxnSpPr>
          <p:nvPr/>
        </p:nvCxnSpPr>
        <p:spPr>
          <a:xfrm rot="5400000">
            <a:off x="4333988" y="3444975"/>
            <a:ext cx="1596900" cy="1927200"/>
          </a:xfrm>
          <a:prstGeom prst="curvedConnector2">
            <a:avLst/>
          </a:prstGeom>
          <a:noFill/>
          <a:ln cap="flat" cmpd="sng" w="50800">
            <a:solidFill>
              <a:schemeClr val="dk1"/>
            </a:solidFill>
            <a:prstDash val="solid"/>
            <a:miter lim="800000"/>
            <a:headEnd len="sm" w="sm" type="none"/>
            <a:tailEnd len="med" w="med" type="triangle"/>
          </a:ln>
        </p:spPr>
      </p:cxn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083" name="Shape 1083"/>
        <p:cNvGrpSpPr/>
        <p:nvPr/>
      </p:nvGrpSpPr>
      <p:grpSpPr>
        <a:xfrm>
          <a:off x="0" y="0"/>
          <a:ext cx="0" cy="0"/>
          <a:chOff x="0" y="0"/>
          <a:chExt cx="0" cy="0"/>
        </a:xfrm>
      </p:grpSpPr>
      <p:sp>
        <p:nvSpPr>
          <p:cNvPr id="1084" name="Google Shape;1084;p48"/>
          <p:cNvSpPr txBox="1"/>
          <p:nvPr>
            <p:ph type="title"/>
          </p:nvPr>
        </p:nvSpPr>
        <p:spPr>
          <a:xfrm>
            <a:off x="165103" y="226838"/>
            <a:ext cx="11823600" cy="75420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alibri"/>
              <a:buNone/>
            </a:pPr>
            <a:r>
              <a:rPr b="1" lang="en-US" sz="3600"/>
              <a:t>RUN—Full House, _____ Dive Left, Fake Sweep, Fake Power Right</a:t>
            </a:r>
            <a:endParaRPr/>
          </a:p>
        </p:txBody>
      </p:sp>
      <p:sp>
        <p:nvSpPr>
          <p:cNvPr id="1085" name="Google Shape;1085;p48"/>
          <p:cNvSpPr/>
          <p:nvPr/>
        </p:nvSpPr>
        <p:spPr>
          <a:xfrm>
            <a:off x="5900738" y="3248025"/>
            <a:ext cx="390600" cy="3621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86" name="Google Shape;1086;p48"/>
          <p:cNvSpPr/>
          <p:nvPr/>
        </p:nvSpPr>
        <p:spPr>
          <a:xfrm>
            <a:off x="966788" y="3248025"/>
            <a:ext cx="390600" cy="3621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87" name="Google Shape;1087;p48"/>
          <p:cNvSpPr/>
          <p:nvPr/>
        </p:nvSpPr>
        <p:spPr>
          <a:xfrm>
            <a:off x="10725149" y="3248025"/>
            <a:ext cx="390600" cy="3621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88" name="Google Shape;1088;p48"/>
          <p:cNvSpPr/>
          <p:nvPr/>
        </p:nvSpPr>
        <p:spPr>
          <a:xfrm>
            <a:off x="7294564" y="4116389"/>
            <a:ext cx="390600" cy="362100"/>
          </a:xfrm>
          <a:prstGeom prst="ellipse">
            <a:avLst/>
          </a:prstGeom>
          <a:solidFill>
            <a:srgbClr val="00B05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89" name="Google Shape;1089;p48"/>
          <p:cNvSpPr/>
          <p:nvPr/>
        </p:nvSpPr>
        <p:spPr>
          <a:xfrm>
            <a:off x="5900738" y="4980921"/>
            <a:ext cx="390600" cy="3621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90" name="Google Shape;1090;p48"/>
          <p:cNvSpPr/>
          <p:nvPr/>
        </p:nvSpPr>
        <p:spPr>
          <a:xfrm>
            <a:off x="5119645" y="4161062"/>
            <a:ext cx="390600" cy="362100"/>
          </a:xfrm>
          <a:prstGeom prst="ellipse">
            <a:avLst/>
          </a:prstGeom>
          <a:solidFill>
            <a:srgbClr val="FFFF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1091" name="Google Shape;1091;p48"/>
          <p:cNvCxnSpPr/>
          <p:nvPr/>
        </p:nvCxnSpPr>
        <p:spPr>
          <a:xfrm rot="10800000">
            <a:off x="5314907" y="1759562"/>
            <a:ext cx="0" cy="2401500"/>
          </a:xfrm>
          <a:prstGeom prst="straightConnector1">
            <a:avLst/>
          </a:prstGeom>
          <a:noFill/>
          <a:ln cap="flat" cmpd="sng" w="101600">
            <a:solidFill>
              <a:schemeClr val="accent1"/>
            </a:solidFill>
            <a:prstDash val="solid"/>
            <a:miter lim="800000"/>
            <a:headEnd len="sm" w="sm" type="none"/>
            <a:tailEnd len="med" w="med" type="triangle"/>
          </a:ln>
        </p:spPr>
      </p:cxnSp>
      <p:cxnSp>
        <p:nvCxnSpPr>
          <p:cNvPr id="1092" name="Google Shape;1092;p48"/>
          <p:cNvCxnSpPr>
            <a:stCxn id="1086" idx="0"/>
          </p:cNvCxnSpPr>
          <p:nvPr/>
        </p:nvCxnSpPr>
        <p:spPr>
          <a:xfrm rot="-5400000">
            <a:off x="779588" y="1538325"/>
            <a:ext cx="2092200" cy="1327200"/>
          </a:xfrm>
          <a:prstGeom prst="curvedConnector3">
            <a:avLst>
              <a:gd fmla="val 50000" name="adj1"/>
            </a:avLst>
          </a:prstGeom>
          <a:noFill/>
          <a:ln cap="flat" cmpd="sng" w="50800">
            <a:solidFill>
              <a:schemeClr val="dk1"/>
            </a:solidFill>
            <a:prstDash val="solid"/>
            <a:miter lim="800000"/>
            <a:headEnd len="sm" w="sm" type="none"/>
            <a:tailEnd len="med" w="med" type="triangle"/>
          </a:ln>
        </p:spPr>
      </p:cxnSp>
      <p:cxnSp>
        <p:nvCxnSpPr>
          <p:cNvPr id="1093" name="Google Shape;1093;p48"/>
          <p:cNvCxnSpPr/>
          <p:nvPr/>
        </p:nvCxnSpPr>
        <p:spPr>
          <a:xfrm rot="-5400000">
            <a:off x="6221064" y="2548676"/>
            <a:ext cx="2262900" cy="2122500"/>
          </a:xfrm>
          <a:prstGeom prst="curvedConnector3">
            <a:avLst>
              <a:gd fmla="val 50000" name="adj1"/>
            </a:avLst>
          </a:prstGeom>
          <a:noFill/>
          <a:ln cap="flat" cmpd="sng" w="50800">
            <a:solidFill>
              <a:schemeClr val="dk1"/>
            </a:solidFill>
            <a:prstDash val="solid"/>
            <a:miter lim="800000"/>
            <a:headEnd len="sm" w="sm" type="none"/>
            <a:tailEnd len="med" w="med" type="triangle"/>
          </a:ln>
        </p:spPr>
      </p:cxnSp>
      <p:sp>
        <p:nvSpPr>
          <p:cNvPr id="1094" name="Google Shape;1094;p48"/>
          <p:cNvSpPr/>
          <p:nvPr/>
        </p:nvSpPr>
        <p:spPr>
          <a:xfrm>
            <a:off x="3460045" y="1943100"/>
            <a:ext cx="3804355" cy="2340424"/>
          </a:xfrm>
          <a:custGeom>
            <a:rect b="b" l="l" r="r" t="t"/>
            <a:pathLst>
              <a:path extrusionOk="0" h="2340424" w="3804355">
                <a:moveTo>
                  <a:pt x="3804355" y="2336800"/>
                </a:moveTo>
                <a:cubicBezTo>
                  <a:pt x="3331280" y="2344208"/>
                  <a:pt x="2858205" y="2351617"/>
                  <a:pt x="2508955" y="2235200"/>
                </a:cubicBezTo>
                <a:cubicBezTo>
                  <a:pt x="2159705" y="2118783"/>
                  <a:pt x="2041172" y="1801283"/>
                  <a:pt x="1708855" y="1638300"/>
                </a:cubicBezTo>
                <a:cubicBezTo>
                  <a:pt x="1376538" y="1475317"/>
                  <a:pt x="788105" y="1460500"/>
                  <a:pt x="515055" y="1257300"/>
                </a:cubicBezTo>
                <a:cubicBezTo>
                  <a:pt x="242005" y="1054100"/>
                  <a:pt x="155222" y="628650"/>
                  <a:pt x="70555" y="419100"/>
                </a:cubicBezTo>
                <a:cubicBezTo>
                  <a:pt x="-14112" y="209550"/>
                  <a:pt x="-3529" y="104775"/>
                  <a:pt x="7055" y="0"/>
                </a:cubicBezTo>
              </a:path>
            </a:pathLst>
          </a:custGeom>
          <a:noFill/>
          <a:ln cap="flat" cmpd="sng"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1095" name="Google Shape;1095;p48"/>
          <p:cNvCxnSpPr>
            <a:stCxn id="1087" idx="0"/>
          </p:cNvCxnSpPr>
          <p:nvPr/>
        </p:nvCxnSpPr>
        <p:spPr>
          <a:xfrm flipH="1" rot="5400000">
            <a:off x="9328949" y="1656525"/>
            <a:ext cx="1952700" cy="1230300"/>
          </a:xfrm>
          <a:prstGeom prst="curvedConnector3">
            <a:avLst>
              <a:gd fmla="val 49998" name="adj1"/>
            </a:avLst>
          </a:prstGeom>
          <a:noFill/>
          <a:ln cap="flat" cmpd="sng" w="50800">
            <a:solidFill>
              <a:schemeClr val="dk1"/>
            </a:solidFill>
            <a:prstDash val="solid"/>
            <a:miter lim="800000"/>
            <a:headEnd len="sm" w="sm" type="none"/>
            <a:tailEnd len="med" w="med" type="triangle"/>
          </a:ln>
        </p:spPr>
      </p:cxnSp>
      <p:cxnSp>
        <p:nvCxnSpPr>
          <p:cNvPr id="1096" name="Google Shape;1096;p48"/>
          <p:cNvCxnSpPr/>
          <p:nvPr/>
        </p:nvCxnSpPr>
        <p:spPr>
          <a:xfrm rot="10800000">
            <a:off x="5727600" y="4838719"/>
            <a:ext cx="368400" cy="206100"/>
          </a:xfrm>
          <a:prstGeom prst="straightConnector1">
            <a:avLst/>
          </a:prstGeom>
          <a:noFill/>
          <a:ln cap="flat" cmpd="sng" w="50800">
            <a:solidFill>
              <a:schemeClr val="dk1"/>
            </a:solidFill>
            <a:prstDash val="solid"/>
            <a:miter lim="800000"/>
            <a:headEnd len="sm" w="sm" type="none"/>
            <a:tailEnd len="sm" w="sm" type="none"/>
          </a:ln>
        </p:spPr>
      </p:cxnSp>
      <p:cxnSp>
        <p:nvCxnSpPr>
          <p:cNvPr id="1097" name="Google Shape;1097;p48"/>
          <p:cNvCxnSpPr/>
          <p:nvPr/>
        </p:nvCxnSpPr>
        <p:spPr>
          <a:xfrm flipH="1">
            <a:off x="5727564" y="4682869"/>
            <a:ext cx="563700" cy="136200"/>
          </a:xfrm>
          <a:prstGeom prst="straightConnector1">
            <a:avLst/>
          </a:prstGeom>
          <a:noFill/>
          <a:ln cap="flat" cmpd="sng" w="50800">
            <a:solidFill>
              <a:schemeClr val="dk1"/>
            </a:solidFill>
            <a:prstDash val="solid"/>
            <a:miter lim="800000"/>
            <a:headEnd len="sm" w="sm" type="none"/>
            <a:tailEnd len="sm" w="sm" type="none"/>
          </a:ln>
        </p:spPr>
      </p:cxnSp>
      <p:cxnSp>
        <p:nvCxnSpPr>
          <p:cNvPr id="1098" name="Google Shape;1098;p48"/>
          <p:cNvCxnSpPr>
            <a:stCxn id="1085" idx="4"/>
          </p:cNvCxnSpPr>
          <p:nvPr/>
        </p:nvCxnSpPr>
        <p:spPr>
          <a:xfrm rot="5400000">
            <a:off x="4333988" y="3444975"/>
            <a:ext cx="1596900" cy="1927200"/>
          </a:xfrm>
          <a:prstGeom prst="curvedConnector2">
            <a:avLst/>
          </a:prstGeom>
          <a:noFill/>
          <a:ln cap="flat" cmpd="sng" w="50800">
            <a:solidFill>
              <a:schemeClr val="dk1"/>
            </a:solidFill>
            <a:prstDash val="solid"/>
            <a:miter lim="800000"/>
            <a:headEnd len="sm" w="sm" type="none"/>
            <a:tailEnd len="med" w="med" type="triangle"/>
          </a:ln>
        </p:spPr>
      </p:cxn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104" name="Shape 1104"/>
        <p:cNvGrpSpPr/>
        <p:nvPr/>
      </p:nvGrpSpPr>
      <p:grpSpPr>
        <a:xfrm>
          <a:off x="0" y="0"/>
          <a:ext cx="0" cy="0"/>
          <a:chOff x="0" y="0"/>
          <a:chExt cx="0" cy="0"/>
        </a:xfrm>
      </p:grpSpPr>
      <p:sp>
        <p:nvSpPr>
          <p:cNvPr id="1105" name="Google Shape;1105;p49"/>
          <p:cNvSpPr txBox="1"/>
          <p:nvPr>
            <p:ph type="title"/>
          </p:nvPr>
        </p:nvSpPr>
        <p:spPr>
          <a:xfrm>
            <a:off x="165103" y="226838"/>
            <a:ext cx="11823600" cy="75420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alibri"/>
              <a:buNone/>
            </a:pPr>
            <a:r>
              <a:rPr b="1" lang="en-US" sz="3600"/>
              <a:t>RUN—Full House, Fake Dive Left, _____Sweep Left, Fake Power Right</a:t>
            </a:r>
            <a:endParaRPr/>
          </a:p>
        </p:txBody>
      </p:sp>
      <p:sp>
        <p:nvSpPr>
          <p:cNvPr id="1106" name="Google Shape;1106;p49"/>
          <p:cNvSpPr/>
          <p:nvPr/>
        </p:nvSpPr>
        <p:spPr>
          <a:xfrm>
            <a:off x="5900738" y="3248025"/>
            <a:ext cx="390600" cy="3621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07" name="Google Shape;1107;p49"/>
          <p:cNvSpPr/>
          <p:nvPr/>
        </p:nvSpPr>
        <p:spPr>
          <a:xfrm>
            <a:off x="966788" y="3248025"/>
            <a:ext cx="390600" cy="3621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08" name="Google Shape;1108;p49"/>
          <p:cNvSpPr/>
          <p:nvPr/>
        </p:nvSpPr>
        <p:spPr>
          <a:xfrm>
            <a:off x="10725149" y="3248025"/>
            <a:ext cx="390600" cy="3621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09" name="Google Shape;1109;p49"/>
          <p:cNvSpPr/>
          <p:nvPr/>
        </p:nvSpPr>
        <p:spPr>
          <a:xfrm>
            <a:off x="7294564" y="4116389"/>
            <a:ext cx="390600" cy="362100"/>
          </a:xfrm>
          <a:prstGeom prst="ellipse">
            <a:avLst/>
          </a:prstGeom>
          <a:solidFill>
            <a:srgbClr val="00B05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10" name="Google Shape;1110;p49"/>
          <p:cNvSpPr/>
          <p:nvPr/>
        </p:nvSpPr>
        <p:spPr>
          <a:xfrm>
            <a:off x="5900738" y="4980921"/>
            <a:ext cx="390600" cy="3621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11" name="Google Shape;1111;p49"/>
          <p:cNvSpPr/>
          <p:nvPr/>
        </p:nvSpPr>
        <p:spPr>
          <a:xfrm>
            <a:off x="5119645" y="4161062"/>
            <a:ext cx="390600" cy="362100"/>
          </a:xfrm>
          <a:prstGeom prst="ellipse">
            <a:avLst/>
          </a:prstGeom>
          <a:solidFill>
            <a:srgbClr val="FFFF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1112" name="Google Shape;1112;p49"/>
          <p:cNvCxnSpPr/>
          <p:nvPr/>
        </p:nvCxnSpPr>
        <p:spPr>
          <a:xfrm rot="10800000">
            <a:off x="5314907" y="1759562"/>
            <a:ext cx="0" cy="2401500"/>
          </a:xfrm>
          <a:prstGeom prst="straightConnector1">
            <a:avLst/>
          </a:prstGeom>
          <a:noFill/>
          <a:ln cap="flat" cmpd="sng" w="50800">
            <a:solidFill>
              <a:schemeClr val="dk1"/>
            </a:solidFill>
            <a:prstDash val="solid"/>
            <a:miter lim="800000"/>
            <a:headEnd len="sm" w="sm" type="none"/>
            <a:tailEnd len="med" w="med" type="triangle"/>
          </a:ln>
        </p:spPr>
      </p:cxnSp>
      <p:cxnSp>
        <p:nvCxnSpPr>
          <p:cNvPr id="1113" name="Google Shape;1113;p49"/>
          <p:cNvCxnSpPr>
            <a:stCxn id="1107" idx="0"/>
          </p:cNvCxnSpPr>
          <p:nvPr/>
        </p:nvCxnSpPr>
        <p:spPr>
          <a:xfrm flipH="1" rot="5400000">
            <a:off x="-285712" y="1800225"/>
            <a:ext cx="2266800" cy="628800"/>
          </a:xfrm>
          <a:prstGeom prst="curvedConnector3">
            <a:avLst>
              <a:gd fmla="val 50000" name="adj1"/>
            </a:avLst>
          </a:prstGeom>
          <a:noFill/>
          <a:ln cap="flat" cmpd="sng" w="50800">
            <a:solidFill>
              <a:schemeClr val="dk1"/>
            </a:solidFill>
            <a:prstDash val="solid"/>
            <a:miter lim="800000"/>
            <a:headEnd len="sm" w="sm" type="none"/>
            <a:tailEnd len="med" w="med" type="triangle"/>
          </a:ln>
        </p:spPr>
      </p:cxnSp>
      <p:cxnSp>
        <p:nvCxnSpPr>
          <p:cNvPr id="1114" name="Google Shape;1114;p49"/>
          <p:cNvCxnSpPr/>
          <p:nvPr/>
        </p:nvCxnSpPr>
        <p:spPr>
          <a:xfrm rot="-5400000">
            <a:off x="6221064" y="2548676"/>
            <a:ext cx="2262900" cy="2122500"/>
          </a:xfrm>
          <a:prstGeom prst="curvedConnector3">
            <a:avLst>
              <a:gd fmla="val 50000" name="adj1"/>
            </a:avLst>
          </a:prstGeom>
          <a:noFill/>
          <a:ln cap="flat" cmpd="sng" w="50800">
            <a:solidFill>
              <a:schemeClr val="dk1"/>
            </a:solidFill>
            <a:prstDash val="solid"/>
            <a:miter lim="800000"/>
            <a:headEnd len="sm" w="sm" type="none"/>
            <a:tailEnd len="med" w="med" type="triangle"/>
          </a:ln>
        </p:spPr>
      </p:cxnSp>
      <p:sp>
        <p:nvSpPr>
          <p:cNvPr id="1115" name="Google Shape;1115;p49"/>
          <p:cNvSpPr/>
          <p:nvPr/>
        </p:nvSpPr>
        <p:spPr>
          <a:xfrm>
            <a:off x="3460045" y="1943100"/>
            <a:ext cx="3804355" cy="2340424"/>
          </a:xfrm>
          <a:custGeom>
            <a:rect b="b" l="l" r="r" t="t"/>
            <a:pathLst>
              <a:path extrusionOk="0" h="2340424" w="3804355">
                <a:moveTo>
                  <a:pt x="3804355" y="2336800"/>
                </a:moveTo>
                <a:cubicBezTo>
                  <a:pt x="3331280" y="2344208"/>
                  <a:pt x="2858205" y="2351617"/>
                  <a:pt x="2508955" y="2235200"/>
                </a:cubicBezTo>
                <a:cubicBezTo>
                  <a:pt x="2159705" y="2118783"/>
                  <a:pt x="2041172" y="1801283"/>
                  <a:pt x="1708855" y="1638300"/>
                </a:cubicBezTo>
                <a:cubicBezTo>
                  <a:pt x="1376538" y="1475317"/>
                  <a:pt x="788105" y="1460500"/>
                  <a:pt x="515055" y="1257300"/>
                </a:cubicBezTo>
                <a:cubicBezTo>
                  <a:pt x="242005" y="1054100"/>
                  <a:pt x="155222" y="628650"/>
                  <a:pt x="70555" y="419100"/>
                </a:cubicBezTo>
                <a:cubicBezTo>
                  <a:pt x="-14112" y="209550"/>
                  <a:pt x="-3529" y="104775"/>
                  <a:pt x="7055" y="0"/>
                </a:cubicBezTo>
              </a:path>
            </a:pathLst>
          </a:custGeom>
          <a:noFill/>
          <a:ln cap="flat" cmpd="sng" w="101600">
            <a:solidFill>
              <a:schemeClr val="accen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1116" name="Google Shape;1116;p49"/>
          <p:cNvCxnSpPr>
            <a:stCxn id="1108" idx="0"/>
          </p:cNvCxnSpPr>
          <p:nvPr/>
        </p:nvCxnSpPr>
        <p:spPr>
          <a:xfrm flipH="1" rot="5400000">
            <a:off x="9328949" y="1656525"/>
            <a:ext cx="1952700" cy="1230300"/>
          </a:xfrm>
          <a:prstGeom prst="curvedConnector3">
            <a:avLst>
              <a:gd fmla="val 49998" name="adj1"/>
            </a:avLst>
          </a:prstGeom>
          <a:noFill/>
          <a:ln cap="flat" cmpd="sng" w="50800">
            <a:solidFill>
              <a:schemeClr val="dk1"/>
            </a:solidFill>
            <a:prstDash val="solid"/>
            <a:miter lim="800000"/>
            <a:headEnd len="sm" w="sm" type="none"/>
            <a:tailEnd len="med" w="med" type="triangle"/>
          </a:ln>
        </p:spPr>
      </p:cxnSp>
      <p:cxnSp>
        <p:nvCxnSpPr>
          <p:cNvPr id="1117" name="Google Shape;1117;p49"/>
          <p:cNvCxnSpPr/>
          <p:nvPr/>
        </p:nvCxnSpPr>
        <p:spPr>
          <a:xfrm rot="10800000">
            <a:off x="5727600" y="4838719"/>
            <a:ext cx="368400" cy="206100"/>
          </a:xfrm>
          <a:prstGeom prst="straightConnector1">
            <a:avLst/>
          </a:prstGeom>
          <a:noFill/>
          <a:ln cap="flat" cmpd="sng" w="50800">
            <a:solidFill>
              <a:schemeClr val="dk1"/>
            </a:solidFill>
            <a:prstDash val="solid"/>
            <a:miter lim="800000"/>
            <a:headEnd len="sm" w="sm" type="none"/>
            <a:tailEnd len="sm" w="sm" type="none"/>
          </a:ln>
        </p:spPr>
      </p:cxnSp>
      <p:cxnSp>
        <p:nvCxnSpPr>
          <p:cNvPr id="1118" name="Google Shape;1118;p49"/>
          <p:cNvCxnSpPr/>
          <p:nvPr/>
        </p:nvCxnSpPr>
        <p:spPr>
          <a:xfrm flipH="1">
            <a:off x="5727564" y="4682869"/>
            <a:ext cx="563700" cy="136200"/>
          </a:xfrm>
          <a:prstGeom prst="straightConnector1">
            <a:avLst/>
          </a:prstGeom>
          <a:noFill/>
          <a:ln cap="flat" cmpd="sng" w="50800">
            <a:solidFill>
              <a:schemeClr val="dk1"/>
            </a:solidFill>
            <a:prstDash val="solid"/>
            <a:miter lim="800000"/>
            <a:headEnd len="sm" w="sm" type="none"/>
            <a:tailEnd len="sm" w="sm" type="none"/>
          </a:ln>
        </p:spPr>
      </p:cxnSp>
      <p:cxnSp>
        <p:nvCxnSpPr>
          <p:cNvPr id="1119" name="Google Shape;1119;p49"/>
          <p:cNvCxnSpPr>
            <a:stCxn id="1106" idx="4"/>
          </p:cNvCxnSpPr>
          <p:nvPr/>
        </p:nvCxnSpPr>
        <p:spPr>
          <a:xfrm rot="5400000">
            <a:off x="4333988" y="3444975"/>
            <a:ext cx="1596900" cy="1927200"/>
          </a:xfrm>
          <a:prstGeom prst="curvedConnector2">
            <a:avLst/>
          </a:prstGeom>
          <a:noFill/>
          <a:ln cap="flat" cmpd="sng" w="50800">
            <a:solidFill>
              <a:schemeClr val="dk1"/>
            </a:solidFill>
            <a:prstDash val="solid"/>
            <a:miter lim="800000"/>
            <a:headEnd len="sm" w="sm" type="none"/>
            <a:tailEnd len="med" w="med" type="triangle"/>
          </a:ln>
        </p:spPr>
      </p:cxn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5"/>
          <p:cNvSpPr txBox="1"/>
          <p:nvPr>
            <p:ph type="title"/>
          </p:nvPr>
        </p:nvSpPr>
        <p:spPr>
          <a:xfrm rot="5400000">
            <a:off x="8189943" y="2491919"/>
            <a:ext cx="5661600" cy="16200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2023  Packers Playbook</a:t>
            </a:r>
            <a:br>
              <a:rPr b="1" lang="en-US" sz="3600"/>
            </a:br>
            <a:br>
              <a:rPr b="1" lang="en-US" sz="3600"/>
            </a:br>
            <a:r>
              <a:rPr b="1" lang="en-US" sz="3600"/>
              <a:t>Base Offense</a:t>
            </a:r>
            <a:endParaRPr/>
          </a:p>
        </p:txBody>
      </p:sp>
      <p:pic>
        <p:nvPicPr>
          <p:cNvPr id="145" name="Google Shape;145;p5"/>
          <p:cNvPicPr preferRelativeResize="0"/>
          <p:nvPr/>
        </p:nvPicPr>
        <p:blipFill rotWithShape="1">
          <a:blip r:embed="rId3">
            <a:alphaModFix/>
          </a:blip>
          <a:srcRect b="0" l="0" r="0" t="0"/>
          <a:stretch/>
        </p:blipFill>
        <p:spPr>
          <a:xfrm rot="5400000">
            <a:off x="3276785" y="1571843"/>
            <a:ext cx="5638430" cy="3714314"/>
          </a:xfrm>
          <a:prstGeom prst="rect">
            <a:avLst/>
          </a:prstGeom>
          <a:noFill/>
          <a:ln>
            <a:noFill/>
          </a:ln>
        </p:spPr>
      </p:pic>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125" name="Shape 1125"/>
        <p:cNvGrpSpPr/>
        <p:nvPr/>
      </p:nvGrpSpPr>
      <p:grpSpPr>
        <a:xfrm>
          <a:off x="0" y="0"/>
          <a:ext cx="0" cy="0"/>
          <a:chOff x="0" y="0"/>
          <a:chExt cx="0" cy="0"/>
        </a:xfrm>
      </p:grpSpPr>
      <p:sp>
        <p:nvSpPr>
          <p:cNvPr id="1126" name="Google Shape;1126;p50"/>
          <p:cNvSpPr txBox="1"/>
          <p:nvPr>
            <p:ph type="title"/>
          </p:nvPr>
        </p:nvSpPr>
        <p:spPr>
          <a:xfrm>
            <a:off x="165103" y="226838"/>
            <a:ext cx="11823600" cy="754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Pass—Full House, Hook &amp; Ladder </a:t>
            </a:r>
            <a:endParaRPr/>
          </a:p>
        </p:txBody>
      </p:sp>
      <p:sp>
        <p:nvSpPr>
          <p:cNvPr id="1127" name="Google Shape;1127;p50"/>
          <p:cNvSpPr/>
          <p:nvPr/>
        </p:nvSpPr>
        <p:spPr>
          <a:xfrm>
            <a:off x="5900738" y="3248025"/>
            <a:ext cx="390600" cy="3621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28" name="Google Shape;1128;p50"/>
          <p:cNvSpPr/>
          <p:nvPr/>
        </p:nvSpPr>
        <p:spPr>
          <a:xfrm>
            <a:off x="966788" y="3248025"/>
            <a:ext cx="390600" cy="3621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29" name="Google Shape;1129;p50"/>
          <p:cNvSpPr/>
          <p:nvPr/>
        </p:nvSpPr>
        <p:spPr>
          <a:xfrm>
            <a:off x="9315449" y="3248025"/>
            <a:ext cx="390600" cy="3621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30" name="Google Shape;1130;p50"/>
          <p:cNvSpPr/>
          <p:nvPr/>
        </p:nvSpPr>
        <p:spPr>
          <a:xfrm>
            <a:off x="7294564" y="4116389"/>
            <a:ext cx="390600" cy="362100"/>
          </a:xfrm>
          <a:prstGeom prst="ellipse">
            <a:avLst/>
          </a:prstGeom>
          <a:solidFill>
            <a:srgbClr val="00B05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31" name="Google Shape;1131;p50"/>
          <p:cNvSpPr/>
          <p:nvPr/>
        </p:nvSpPr>
        <p:spPr>
          <a:xfrm>
            <a:off x="5900738" y="4980921"/>
            <a:ext cx="390600" cy="3621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32" name="Google Shape;1132;p50"/>
          <p:cNvSpPr/>
          <p:nvPr/>
        </p:nvSpPr>
        <p:spPr>
          <a:xfrm>
            <a:off x="4702174" y="4116389"/>
            <a:ext cx="390600" cy="362100"/>
          </a:xfrm>
          <a:prstGeom prst="ellipse">
            <a:avLst/>
          </a:prstGeom>
          <a:solidFill>
            <a:srgbClr val="FFFF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1133" name="Google Shape;1133;p50"/>
          <p:cNvCxnSpPr>
            <a:stCxn id="1128" idx="0"/>
          </p:cNvCxnSpPr>
          <p:nvPr/>
        </p:nvCxnSpPr>
        <p:spPr>
          <a:xfrm rot="-5400000">
            <a:off x="1420838" y="1684275"/>
            <a:ext cx="1305000" cy="1822500"/>
          </a:xfrm>
          <a:prstGeom prst="curvedConnector2">
            <a:avLst/>
          </a:prstGeom>
          <a:noFill/>
          <a:ln cap="flat" cmpd="sng" w="50800">
            <a:solidFill>
              <a:schemeClr val="dk1"/>
            </a:solidFill>
            <a:prstDash val="solid"/>
            <a:miter lim="800000"/>
            <a:headEnd len="sm" w="sm" type="none"/>
            <a:tailEnd len="med" w="med" type="triangle"/>
          </a:ln>
        </p:spPr>
      </p:cxnSp>
      <p:cxnSp>
        <p:nvCxnSpPr>
          <p:cNvPr id="1134" name="Google Shape;1134;p50"/>
          <p:cNvCxnSpPr>
            <a:stCxn id="1129" idx="0"/>
          </p:cNvCxnSpPr>
          <p:nvPr/>
        </p:nvCxnSpPr>
        <p:spPr>
          <a:xfrm flipH="1" rot="5400000">
            <a:off x="8511299" y="2248575"/>
            <a:ext cx="1359000" cy="639900"/>
          </a:xfrm>
          <a:prstGeom prst="curvedConnector3">
            <a:avLst>
              <a:gd fmla="val 158405" name="adj1"/>
            </a:avLst>
          </a:prstGeom>
          <a:noFill/>
          <a:ln cap="flat" cmpd="sng" w="101600">
            <a:solidFill>
              <a:schemeClr val="accent1"/>
            </a:solidFill>
            <a:prstDash val="solid"/>
            <a:miter lim="800000"/>
            <a:headEnd len="sm" w="sm" type="none"/>
            <a:tailEnd len="med" w="med" type="triangle"/>
          </a:ln>
        </p:spPr>
      </p:cxnSp>
      <p:cxnSp>
        <p:nvCxnSpPr>
          <p:cNvPr id="1135" name="Google Shape;1135;p50"/>
          <p:cNvCxnSpPr/>
          <p:nvPr/>
        </p:nvCxnSpPr>
        <p:spPr>
          <a:xfrm rot="-5400000">
            <a:off x="3329737" y="2548789"/>
            <a:ext cx="3135300" cy="12600"/>
          </a:xfrm>
          <a:prstGeom prst="curvedConnector3">
            <a:avLst>
              <a:gd fmla="val 50000" name="adj1"/>
            </a:avLst>
          </a:prstGeom>
          <a:noFill/>
          <a:ln cap="flat" cmpd="sng" w="50800">
            <a:solidFill>
              <a:schemeClr val="dk1"/>
            </a:solidFill>
            <a:prstDash val="solid"/>
            <a:miter lim="800000"/>
            <a:headEnd len="sm" w="sm" type="none"/>
            <a:tailEnd len="med" w="med" type="triangle"/>
          </a:ln>
        </p:spPr>
      </p:cxnSp>
      <p:cxnSp>
        <p:nvCxnSpPr>
          <p:cNvPr id="1136" name="Google Shape;1136;p50"/>
          <p:cNvCxnSpPr/>
          <p:nvPr/>
        </p:nvCxnSpPr>
        <p:spPr>
          <a:xfrm rot="-5400000">
            <a:off x="5922127" y="2542439"/>
            <a:ext cx="3135300" cy="12600"/>
          </a:xfrm>
          <a:prstGeom prst="curvedConnector3">
            <a:avLst>
              <a:gd fmla="val 50000" name="adj1"/>
            </a:avLst>
          </a:prstGeom>
          <a:noFill/>
          <a:ln cap="flat" cmpd="sng" w="50800">
            <a:solidFill>
              <a:schemeClr val="dk1"/>
            </a:solidFill>
            <a:prstDash val="solid"/>
            <a:miter lim="800000"/>
            <a:headEnd len="sm" w="sm" type="none"/>
            <a:tailEnd len="med" w="med" type="triangle"/>
          </a:ln>
        </p:spPr>
      </p:cxnSp>
      <p:cxnSp>
        <p:nvCxnSpPr>
          <p:cNvPr id="1137" name="Google Shape;1137;p50"/>
          <p:cNvCxnSpPr/>
          <p:nvPr/>
        </p:nvCxnSpPr>
        <p:spPr>
          <a:xfrm flipH="1" rot="10800000">
            <a:off x="6291263" y="2595592"/>
            <a:ext cx="2601900" cy="720300"/>
          </a:xfrm>
          <a:prstGeom prst="straightConnector1">
            <a:avLst/>
          </a:prstGeom>
          <a:noFill/>
          <a:ln cap="flat" cmpd="sng" w="101600">
            <a:solidFill>
              <a:schemeClr val="dk1"/>
            </a:solidFill>
            <a:prstDash val="solid"/>
            <a:miter lim="800000"/>
            <a:headEnd len="sm" w="sm" type="none"/>
            <a:tailEnd len="sm" w="sm" type="none"/>
          </a:ln>
        </p:spPr>
      </p:cxnSp>
      <p:cxnSp>
        <p:nvCxnSpPr>
          <p:cNvPr id="1138" name="Google Shape;1138;p50"/>
          <p:cNvCxnSpPr/>
          <p:nvPr/>
        </p:nvCxnSpPr>
        <p:spPr>
          <a:xfrm flipH="1" rot="10800000">
            <a:off x="8893174" y="1182262"/>
            <a:ext cx="2331900" cy="1413300"/>
          </a:xfrm>
          <a:prstGeom prst="curvedConnector3">
            <a:avLst>
              <a:gd fmla="val 96296" name="adj1"/>
            </a:avLst>
          </a:prstGeom>
          <a:noFill/>
          <a:ln cap="flat" cmpd="sng" w="101600">
            <a:solidFill>
              <a:schemeClr val="dk1"/>
            </a:solidFill>
            <a:prstDash val="solid"/>
            <a:miter lim="800000"/>
            <a:headEnd len="sm" w="sm" type="none"/>
            <a:tailEnd len="med" w="med" type="triangle"/>
          </a:ln>
        </p:spPr>
      </p:cxnSp>
      <p:cxnSp>
        <p:nvCxnSpPr>
          <p:cNvPr id="1139" name="Google Shape;1139;p50"/>
          <p:cNvCxnSpPr/>
          <p:nvPr/>
        </p:nvCxnSpPr>
        <p:spPr>
          <a:xfrm>
            <a:off x="8893174" y="1943099"/>
            <a:ext cx="0" cy="567600"/>
          </a:xfrm>
          <a:prstGeom prst="straightConnector1">
            <a:avLst/>
          </a:prstGeom>
          <a:noFill/>
          <a:ln cap="flat" cmpd="sng" w="101600">
            <a:solidFill>
              <a:schemeClr val="accent1"/>
            </a:solidFill>
            <a:prstDash val="dot"/>
            <a:miter lim="800000"/>
            <a:headEnd len="sm" w="sm" type="none"/>
            <a:tailEnd len="sm" w="sm" type="none"/>
          </a:ln>
        </p:spPr>
      </p:cxn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5" name="Shape 1145"/>
        <p:cNvGrpSpPr/>
        <p:nvPr/>
      </p:nvGrpSpPr>
      <p:grpSpPr>
        <a:xfrm>
          <a:off x="0" y="0"/>
          <a:ext cx="0" cy="0"/>
          <a:chOff x="0" y="0"/>
          <a:chExt cx="0" cy="0"/>
        </a:xfrm>
      </p:grpSpPr>
      <p:sp>
        <p:nvSpPr>
          <p:cNvPr id="1146" name="Google Shape;1146;p51"/>
          <p:cNvSpPr txBox="1"/>
          <p:nvPr>
            <p:ph type="title"/>
          </p:nvPr>
        </p:nvSpPr>
        <p:spPr>
          <a:xfrm>
            <a:off x="165103" y="226838"/>
            <a:ext cx="11823600" cy="754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Pass– Flash &amp; Go Pass</a:t>
            </a:r>
            <a:endParaRPr/>
          </a:p>
        </p:txBody>
      </p:sp>
      <p:sp>
        <p:nvSpPr>
          <p:cNvPr id="1147" name="Google Shape;1147;p51"/>
          <p:cNvSpPr/>
          <p:nvPr/>
        </p:nvSpPr>
        <p:spPr>
          <a:xfrm>
            <a:off x="5765834" y="3248025"/>
            <a:ext cx="641400" cy="5943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48" name="Google Shape;1148;p51"/>
          <p:cNvSpPr/>
          <p:nvPr/>
        </p:nvSpPr>
        <p:spPr>
          <a:xfrm>
            <a:off x="966788" y="3248025"/>
            <a:ext cx="641400" cy="5943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49" name="Google Shape;1149;p51"/>
          <p:cNvSpPr/>
          <p:nvPr/>
        </p:nvSpPr>
        <p:spPr>
          <a:xfrm>
            <a:off x="10623254" y="3244461"/>
            <a:ext cx="641400" cy="5943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50" name="Google Shape;1150;p51"/>
          <p:cNvSpPr/>
          <p:nvPr/>
        </p:nvSpPr>
        <p:spPr>
          <a:xfrm>
            <a:off x="8218569" y="3248025"/>
            <a:ext cx="641400" cy="59430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51" name="Google Shape;1151;p51"/>
          <p:cNvSpPr/>
          <p:nvPr/>
        </p:nvSpPr>
        <p:spPr>
          <a:xfrm>
            <a:off x="5765834" y="4950767"/>
            <a:ext cx="641400" cy="5943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52" name="Google Shape;1152;p51"/>
          <p:cNvSpPr/>
          <p:nvPr/>
        </p:nvSpPr>
        <p:spPr>
          <a:xfrm>
            <a:off x="3366311" y="3248025"/>
            <a:ext cx="641400" cy="59430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Football with solid fill" id="1153" name="Google Shape;1153;p51"/>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cxnSp>
        <p:nvCxnSpPr>
          <p:cNvPr id="1154" name="Google Shape;1154;p51"/>
          <p:cNvCxnSpPr/>
          <p:nvPr/>
        </p:nvCxnSpPr>
        <p:spPr>
          <a:xfrm rot="10800000">
            <a:off x="1287429" y="2964562"/>
            <a:ext cx="0" cy="279900"/>
          </a:xfrm>
          <a:prstGeom prst="straightConnector1">
            <a:avLst/>
          </a:prstGeom>
          <a:noFill/>
          <a:ln cap="flat" cmpd="sng" w="101600">
            <a:solidFill>
              <a:schemeClr val="dk1"/>
            </a:solidFill>
            <a:prstDash val="solid"/>
            <a:miter lim="800000"/>
            <a:headEnd len="sm" w="sm" type="none"/>
            <a:tailEnd len="sm" w="sm" type="none"/>
          </a:ln>
        </p:spPr>
      </p:cxnSp>
      <p:cxnSp>
        <p:nvCxnSpPr>
          <p:cNvPr id="1155" name="Google Shape;1155;p51"/>
          <p:cNvCxnSpPr/>
          <p:nvPr/>
        </p:nvCxnSpPr>
        <p:spPr>
          <a:xfrm flipH="1" rot="10800000">
            <a:off x="3725829" y="1934362"/>
            <a:ext cx="1332900" cy="1310100"/>
          </a:xfrm>
          <a:prstGeom prst="straightConnector1">
            <a:avLst/>
          </a:prstGeom>
          <a:noFill/>
          <a:ln cap="flat" cmpd="sng" w="101600">
            <a:solidFill>
              <a:schemeClr val="dk1"/>
            </a:solidFill>
            <a:prstDash val="solid"/>
            <a:miter lim="800000"/>
            <a:headEnd len="sm" w="sm" type="none"/>
            <a:tailEnd len="med" w="med" type="triangle"/>
          </a:ln>
        </p:spPr>
      </p:cxnSp>
      <p:cxnSp>
        <p:nvCxnSpPr>
          <p:cNvPr id="1156" name="Google Shape;1156;p51"/>
          <p:cNvCxnSpPr/>
          <p:nvPr/>
        </p:nvCxnSpPr>
        <p:spPr>
          <a:xfrm rot="10800000">
            <a:off x="6843555" y="1907362"/>
            <a:ext cx="1675500" cy="1337100"/>
          </a:xfrm>
          <a:prstGeom prst="straightConnector1">
            <a:avLst/>
          </a:prstGeom>
          <a:noFill/>
          <a:ln cap="flat" cmpd="sng" w="101600">
            <a:solidFill>
              <a:schemeClr val="dk1"/>
            </a:solidFill>
            <a:prstDash val="solid"/>
            <a:miter lim="800000"/>
            <a:headEnd len="sm" w="sm" type="none"/>
            <a:tailEnd len="med" w="med" type="triangle"/>
          </a:ln>
        </p:spPr>
      </p:cxnSp>
      <p:sp>
        <p:nvSpPr>
          <p:cNvPr id="1157" name="Google Shape;1157;p51"/>
          <p:cNvSpPr/>
          <p:nvPr/>
        </p:nvSpPr>
        <p:spPr>
          <a:xfrm rot="-3063496">
            <a:off x="7507819" y="1133906"/>
            <a:ext cx="942676" cy="2158177"/>
          </a:xfrm>
          <a:prstGeom prst="rightBrace">
            <a:avLst>
              <a:gd fmla="val 8333" name="adj1"/>
              <a:gd fmla="val 47523" name="adj2"/>
            </a:avLst>
          </a:prstGeom>
          <a:noFill/>
          <a:ln cap="flat" cmpd="sng" w="3175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158" name="Google Shape;1158;p51"/>
          <p:cNvSpPr txBox="1"/>
          <p:nvPr/>
        </p:nvSpPr>
        <p:spPr>
          <a:xfrm>
            <a:off x="7929340" y="1369512"/>
            <a:ext cx="1247400" cy="523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Calibri"/>
                <a:ea typeface="Calibri"/>
                <a:cs typeface="Calibri"/>
                <a:sym typeface="Calibri"/>
              </a:rPr>
              <a:t>5 Yards</a:t>
            </a:r>
            <a:endParaRPr/>
          </a:p>
        </p:txBody>
      </p:sp>
      <p:cxnSp>
        <p:nvCxnSpPr>
          <p:cNvPr id="1159" name="Google Shape;1159;p51"/>
          <p:cNvCxnSpPr>
            <a:stCxn id="1147" idx="4"/>
          </p:cNvCxnSpPr>
          <p:nvPr/>
        </p:nvCxnSpPr>
        <p:spPr>
          <a:xfrm>
            <a:off x="6086534" y="3842325"/>
            <a:ext cx="0" cy="818400"/>
          </a:xfrm>
          <a:prstGeom prst="straightConnector1">
            <a:avLst/>
          </a:prstGeom>
          <a:noFill/>
          <a:ln cap="flat" cmpd="sng" w="60325">
            <a:solidFill>
              <a:schemeClr val="dk1"/>
            </a:solidFill>
            <a:prstDash val="solid"/>
            <a:miter lim="800000"/>
            <a:headEnd len="sm" w="sm" type="none"/>
            <a:tailEnd len="med" w="med" type="diamond"/>
          </a:ln>
        </p:spPr>
      </p:cxnSp>
      <p:sp>
        <p:nvSpPr>
          <p:cNvPr id="1160" name="Google Shape;1160;p51"/>
          <p:cNvSpPr txBox="1"/>
          <p:nvPr/>
        </p:nvSpPr>
        <p:spPr>
          <a:xfrm>
            <a:off x="383458" y="6164831"/>
            <a:ext cx="11605200" cy="646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Red and Orange—Hands up at the line, then take off deep.  If Red or orange isn’t open, Blue is the key. Blue flares to the right unless AO is at QB, then he goes left.  </a:t>
            </a:r>
            <a:endParaRPr/>
          </a:p>
        </p:txBody>
      </p:sp>
      <p:sp>
        <p:nvSpPr>
          <p:cNvPr id="1161" name="Google Shape;1161;p51"/>
          <p:cNvSpPr/>
          <p:nvPr/>
        </p:nvSpPr>
        <p:spPr>
          <a:xfrm flipH="1" rot="10800000">
            <a:off x="6383657" y="4757579"/>
            <a:ext cx="3977100" cy="1097400"/>
          </a:xfrm>
          <a:prstGeom prst="arc">
            <a:avLst>
              <a:gd fmla="val 10818194" name="adj1"/>
              <a:gd fmla="val 118631"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cxnSp>
        <p:nvCxnSpPr>
          <p:cNvPr id="1162" name="Google Shape;1162;p51"/>
          <p:cNvCxnSpPr/>
          <p:nvPr/>
        </p:nvCxnSpPr>
        <p:spPr>
          <a:xfrm>
            <a:off x="1287429" y="2964426"/>
            <a:ext cx="543600" cy="153600"/>
          </a:xfrm>
          <a:prstGeom prst="straightConnector1">
            <a:avLst/>
          </a:prstGeom>
          <a:noFill/>
          <a:ln cap="flat" cmpd="sng" w="101600">
            <a:solidFill>
              <a:schemeClr val="dk1"/>
            </a:solidFill>
            <a:prstDash val="solid"/>
            <a:miter lim="800000"/>
            <a:headEnd len="sm" w="sm" type="none"/>
            <a:tailEnd len="sm" w="sm" type="none"/>
          </a:ln>
        </p:spPr>
      </p:cxnSp>
      <p:sp>
        <p:nvSpPr>
          <p:cNvPr id="1163" name="Google Shape;1163;p51"/>
          <p:cNvSpPr/>
          <p:nvPr/>
        </p:nvSpPr>
        <p:spPr>
          <a:xfrm flipH="1" rot="10800000">
            <a:off x="1831143" y="4836389"/>
            <a:ext cx="3977100" cy="1097400"/>
          </a:xfrm>
          <a:prstGeom prst="arc">
            <a:avLst>
              <a:gd fmla="val 10818194" name="adj1"/>
              <a:gd fmla="val 118631" name="adj2"/>
            </a:avLst>
          </a:prstGeom>
          <a:noFill/>
          <a:ln cap="flat" cmpd="sng" w="79375">
            <a:solidFill>
              <a:schemeClr val="dk1"/>
            </a:solidFill>
            <a:prstDash val="solid"/>
            <a:miter lim="800000"/>
            <a:headEnd len="med" w="med" type="triangl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cxnSp>
        <p:nvCxnSpPr>
          <p:cNvPr id="1164" name="Google Shape;1164;p51"/>
          <p:cNvCxnSpPr/>
          <p:nvPr/>
        </p:nvCxnSpPr>
        <p:spPr>
          <a:xfrm rot="10800000">
            <a:off x="1831143" y="939422"/>
            <a:ext cx="0" cy="2193900"/>
          </a:xfrm>
          <a:prstGeom prst="straightConnector1">
            <a:avLst/>
          </a:prstGeom>
          <a:noFill/>
          <a:ln cap="flat" cmpd="sng" w="101600">
            <a:solidFill>
              <a:schemeClr val="dk1"/>
            </a:solidFill>
            <a:prstDash val="solid"/>
            <a:miter lim="800000"/>
            <a:headEnd len="sm" w="sm" type="none"/>
            <a:tailEnd len="med" w="med" type="triangle"/>
          </a:ln>
        </p:spPr>
      </p:cxnSp>
      <p:cxnSp>
        <p:nvCxnSpPr>
          <p:cNvPr id="1165" name="Google Shape;1165;p51"/>
          <p:cNvCxnSpPr/>
          <p:nvPr/>
        </p:nvCxnSpPr>
        <p:spPr>
          <a:xfrm rot="10800000">
            <a:off x="10893873" y="3006263"/>
            <a:ext cx="0" cy="279900"/>
          </a:xfrm>
          <a:prstGeom prst="straightConnector1">
            <a:avLst/>
          </a:prstGeom>
          <a:noFill/>
          <a:ln cap="flat" cmpd="sng" w="101600">
            <a:solidFill>
              <a:schemeClr val="dk1"/>
            </a:solidFill>
            <a:prstDash val="solid"/>
            <a:miter lim="800000"/>
            <a:headEnd len="sm" w="sm" type="none"/>
            <a:tailEnd len="sm" w="sm" type="none"/>
          </a:ln>
        </p:spPr>
      </p:cxnSp>
      <p:cxnSp>
        <p:nvCxnSpPr>
          <p:cNvPr id="1166" name="Google Shape;1166;p51"/>
          <p:cNvCxnSpPr/>
          <p:nvPr/>
        </p:nvCxnSpPr>
        <p:spPr>
          <a:xfrm rot="10800000">
            <a:off x="10623274" y="3006127"/>
            <a:ext cx="270600" cy="0"/>
          </a:xfrm>
          <a:prstGeom prst="straightConnector1">
            <a:avLst/>
          </a:prstGeom>
          <a:noFill/>
          <a:ln cap="flat" cmpd="sng" w="101600">
            <a:solidFill>
              <a:schemeClr val="dk1"/>
            </a:solidFill>
            <a:prstDash val="solid"/>
            <a:miter lim="800000"/>
            <a:headEnd len="sm" w="sm" type="none"/>
            <a:tailEnd len="sm" w="sm" type="none"/>
          </a:ln>
        </p:spPr>
      </p:cxnSp>
      <p:cxnSp>
        <p:nvCxnSpPr>
          <p:cNvPr id="1167" name="Google Shape;1167;p51"/>
          <p:cNvCxnSpPr/>
          <p:nvPr/>
        </p:nvCxnSpPr>
        <p:spPr>
          <a:xfrm rot="10800000">
            <a:off x="10614924" y="716875"/>
            <a:ext cx="0" cy="2335200"/>
          </a:xfrm>
          <a:prstGeom prst="straightConnector1">
            <a:avLst/>
          </a:prstGeom>
          <a:noFill/>
          <a:ln cap="flat" cmpd="sng" w="101600">
            <a:solidFill>
              <a:schemeClr val="dk1"/>
            </a:solidFill>
            <a:prstDash val="solid"/>
            <a:miter lim="800000"/>
            <a:headEnd len="sm" w="sm" type="none"/>
            <a:tailEnd len="med" w="med" type="triangle"/>
          </a:ln>
        </p:spPr>
      </p:cxn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3" name="Shape 1173"/>
        <p:cNvGrpSpPr/>
        <p:nvPr/>
      </p:nvGrpSpPr>
      <p:grpSpPr>
        <a:xfrm>
          <a:off x="0" y="0"/>
          <a:ext cx="0" cy="0"/>
          <a:chOff x="0" y="0"/>
          <a:chExt cx="0" cy="0"/>
        </a:xfrm>
      </p:grpSpPr>
      <p:sp>
        <p:nvSpPr>
          <p:cNvPr id="1174" name="Google Shape;1174;p52"/>
          <p:cNvSpPr txBox="1"/>
          <p:nvPr>
            <p:ph type="title"/>
          </p:nvPr>
        </p:nvSpPr>
        <p:spPr>
          <a:xfrm>
            <a:off x="165103" y="226838"/>
            <a:ext cx="11823600" cy="754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Run—_______Toss Right</a:t>
            </a:r>
            <a:endParaRPr/>
          </a:p>
        </p:txBody>
      </p:sp>
      <p:sp>
        <p:nvSpPr>
          <p:cNvPr id="1175" name="Google Shape;1175;p52"/>
          <p:cNvSpPr/>
          <p:nvPr/>
        </p:nvSpPr>
        <p:spPr>
          <a:xfrm>
            <a:off x="5765834" y="3248025"/>
            <a:ext cx="641400" cy="5943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76" name="Google Shape;1176;p52"/>
          <p:cNvSpPr/>
          <p:nvPr/>
        </p:nvSpPr>
        <p:spPr>
          <a:xfrm>
            <a:off x="966788" y="3248025"/>
            <a:ext cx="641400" cy="5943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77" name="Google Shape;1177;p52"/>
          <p:cNvSpPr/>
          <p:nvPr/>
        </p:nvSpPr>
        <p:spPr>
          <a:xfrm>
            <a:off x="10623254" y="3244461"/>
            <a:ext cx="641400" cy="5943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78" name="Google Shape;1178;p52"/>
          <p:cNvSpPr/>
          <p:nvPr/>
        </p:nvSpPr>
        <p:spPr>
          <a:xfrm>
            <a:off x="8218569" y="3248025"/>
            <a:ext cx="641400" cy="59430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79" name="Google Shape;1179;p52"/>
          <p:cNvSpPr/>
          <p:nvPr/>
        </p:nvSpPr>
        <p:spPr>
          <a:xfrm>
            <a:off x="5765834" y="4950767"/>
            <a:ext cx="641400" cy="5943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80" name="Google Shape;1180;p52"/>
          <p:cNvSpPr/>
          <p:nvPr/>
        </p:nvSpPr>
        <p:spPr>
          <a:xfrm>
            <a:off x="3366311" y="3248025"/>
            <a:ext cx="641400" cy="59430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Football with solid fill" id="1181" name="Google Shape;1181;p52"/>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1182" name="Google Shape;1182;p52"/>
          <p:cNvSpPr txBox="1"/>
          <p:nvPr/>
        </p:nvSpPr>
        <p:spPr>
          <a:xfrm>
            <a:off x="383458" y="6164831"/>
            <a:ext cx="116052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2 Hand underhand toss to Blue. Black continues to run away and look to see how long they keep Red covered</a:t>
            </a:r>
            <a:endParaRPr/>
          </a:p>
        </p:txBody>
      </p:sp>
      <p:cxnSp>
        <p:nvCxnSpPr>
          <p:cNvPr id="1183" name="Google Shape;1183;p52"/>
          <p:cNvCxnSpPr/>
          <p:nvPr/>
        </p:nvCxnSpPr>
        <p:spPr>
          <a:xfrm rot="10800000">
            <a:off x="1370567" y="1268361"/>
            <a:ext cx="0" cy="1976100"/>
          </a:xfrm>
          <a:prstGeom prst="straightConnector1">
            <a:avLst/>
          </a:prstGeom>
          <a:noFill/>
          <a:ln cap="flat" cmpd="sng" w="101600">
            <a:solidFill>
              <a:schemeClr val="dk1"/>
            </a:solidFill>
            <a:prstDash val="solid"/>
            <a:miter lim="800000"/>
            <a:headEnd len="sm" w="sm" type="none"/>
            <a:tailEnd len="med" w="med" type="triangle"/>
          </a:ln>
        </p:spPr>
      </p:cxnSp>
      <p:cxnSp>
        <p:nvCxnSpPr>
          <p:cNvPr id="1184" name="Google Shape;1184;p52"/>
          <p:cNvCxnSpPr/>
          <p:nvPr/>
        </p:nvCxnSpPr>
        <p:spPr>
          <a:xfrm flipH="1" rot="10800000">
            <a:off x="3686952" y="1907249"/>
            <a:ext cx="1386600" cy="1323300"/>
          </a:xfrm>
          <a:prstGeom prst="straightConnector1">
            <a:avLst/>
          </a:prstGeom>
          <a:noFill/>
          <a:ln cap="flat" cmpd="sng" w="101600">
            <a:solidFill>
              <a:schemeClr val="dk1"/>
            </a:solidFill>
            <a:prstDash val="solid"/>
            <a:miter lim="800000"/>
            <a:headEnd len="sm" w="sm" type="none"/>
            <a:tailEnd len="med" w="med" type="triangle"/>
          </a:ln>
        </p:spPr>
      </p:cxnSp>
      <p:cxnSp>
        <p:nvCxnSpPr>
          <p:cNvPr id="1185" name="Google Shape;1185;p52"/>
          <p:cNvCxnSpPr/>
          <p:nvPr/>
        </p:nvCxnSpPr>
        <p:spPr>
          <a:xfrm rot="10800000">
            <a:off x="6831610" y="1946661"/>
            <a:ext cx="1707600" cy="1297800"/>
          </a:xfrm>
          <a:prstGeom prst="straightConnector1">
            <a:avLst/>
          </a:prstGeom>
          <a:noFill/>
          <a:ln cap="flat" cmpd="sng" w="101600">
            <a:solidFill>
              <a:schemeClr val="dk1"/>
            </a:solidFill>
            <a:prstDash val="solid"/>
            <a:miter lim="800000"/>
            <a:headEnd len="sm" w="sm" type="none"/>
            <a:tailEnd len="med" w="med" type="triangle"/>
          </a:ln>
        </p:spPr>
      </p:cxnSp>
      <p:cxnSp>
        <p:nvCxnSpPr>
          <p:cNvPr id="1186" name="Google Shape;1186;p52"/>
          <p:cNvCxnSpPr/>
          <p:nvPr/>
        </p:nvCxnSpPr>
        <p:spPr>
          <a:xfrm rot="10800000">
            <a:off x="9594433" y="1948423"/>
            <a:ext cx="1227000" cy="1315200"/>
          </a:xfrm>
          <a:prstGeom prst="straightConnector1">
            <a:avLst/>
          </a:prstGeom>
          <a:noFill/>
          <a:ln cap="flat" cmpd="sng" w="101600">
            <a:solidFill>
              <a:schemeClr val="dk1"/>
            </a:solidFill>
            <a:prstDash val="solid"/>
            <a:miter lim="800000"/>
            <a:headEnd len="sm" w="sm" type="none"/>
            <a:tailEnd len="med" w="med" type="triangle"/>
          </a:ln>
        </p:spPr>
      </p:cxnSp>
      <p:sp>
        <p:nvSpPr>
          <p:cNvPr id="1187" name="Google Shape;1187;p52"/>
          <p:cNvSpPr/>
          <p:nvPr/>
        </p:nvSpPr>
        <p:spPr>
          <a:xfrm>
            <a:off x="6416641" y="4523064"/>
            <a:ext cx="3893575" cy="854858"/>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1188" name="Google Shape;1188;p52"/>
          <p:cNvCxnSpPr/>
          <p:nvPr/>
        </p:nvCxnSpPr>
        <p:spPr>
          <a:xfrm>
            <a:off x="6096001" y="4660884"/>
            <a:ext cx="2122500" cy="604200"/>
          </a:xfrm>
          <a:prstGeom prst="straightConnector1">
            <a:avLst/>
          </a:prstGeom>
          <a:noFill/>
          <a:ln cap="flat" cmpd="sng" w="50800">
            <a:solidFill>
              <a:schemeClr val="dk1"/>
            </a:solidFill>
            <a:prstDash val="dash"/>
            <a:miter lim="800000"/>
            <a:headEnd len="sm" w="sm" type="none"/>
            <a:tailEnd len="sm" w="sm" type="none"/>
          </a:ln>
        </p:spPr>
      </p:cxnSp>
      <p:cxnSp>
        <p:nvCxnSpPr>
          <p:cNvPr id="1189" name="Google Shape;1189;p52"/>
          <p:cNvCxnSpPr/>
          <p:nvPr/>
        </p:nvCxnSpPr>
        <p:spPr>
          <a:xfrm flipH="1">
            <a:off x="3687001" y="4700906"/>
            <a:ext cx="2409000" cy="26700"/>
          </a:xfrm>
          <a:prstGeom prst="straightConnector1">
            <a:avLst/>
          </a:prstGeom>
          <a:noFill/>
          <a:ln cap="flat" cmpd="sng" w="101600">
            <a:solidFill>
              <a:schemeClr val="dk1"/>
            </a:solidFill>
            <a:prstDash val="solid"/>
            <a:miter lim="800000"/>
            <a:headEnd len="sm" w="sm" type="none"/>
            <a:tailEnd len="med" w="med" type="triangle"/>
          </a:ln>
        </p:spPr>
      </p:cxn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5" name="Shape 1195"/>
        <p:cNvGrpSpPr/>
        <p:nvPr/>
      </p:nvGrpSpPr>
      <p:grpSpPr>
        <a:xfrm>
          <a:off x="0" y="0"/>
          <a:ext cx="0" cy="0"/>
          <a:chOff x="0" y="0"/>
          <a:chExt cx="0" cy="0"/>
        </a:xfrm>
      </p:grpSpPr>
      <p:sp>
        <p:nvSpPr>
          <p:cNvPr id="1196" name="Google Shape;1196;p53"/>
          <p:cNvSpPr txBox="1"/>
          <p:nvPr>
            <p:ph type="title"/>
          </p:nvPr>
        </p:nvSpPr>
        <p:spPr>
          <a:xfrm>
            <a:off x="165103" y="226838"/>
            <a:ext cx="11823600" cy="754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Run—_______Toss Left</a:t>
            </a:r>
            <a:endParaRPr/>
          </a:p>
        </p:txBody>
      </p:sp>
      <p:sp>
        <p:nvSpPr>
          <p:cNvPr id="1197" name="Google Shape;1197;p53"/>
          <p:cNvSpPr/>
          <p:nvPr/>
        </p:nvSpPr>
        <p:spPr>
          <a:xfrm>
            <a:off x="5765834" y="3248025"/>
            <a:ext cx="641400" cy="5943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98" name="Google Shape;1198;p53"/>
          <p:cNvSpPr/>
          <p:nvPr/>
        </p:nvSpPr>
        <p:spPr>
          <a:xfrm>
            <a:off x="966788" y="3248025"/>
            <a:ext cx="641400" cy="5943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99" name="Google Shape;1199;p53"/>
          <p:cNvSpPr/>
          <p:nvPr/>
        </p:nvSpPr>
        <p:spPr>
          <a:xfrm>
            <a:off x="10623254" y="3244461"/>
            <a:ext cx="641400" cy="5943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00" name="Google Shape;1200;p53"/>
          <p:cNvSpPr/>
          <p:nvPr/>
        </p:nvSpPr>
        <p:spPr>
          <a:xfrm>
            <a:off x="8218569" y="3248025"/>
            <a:ext cx="641400" cy="59430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01" name="Google Shape;1201;p53"/>
          <p:cNvSpPr/>
          <p:nvPr/>
        </p:nvSpPr>
        <p:spPr>
          <a:xfrm>
            <a:off x="5765834" y="4950767"/>
            <a:ext cx="641400" cy="5943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02" name="Google Shape;1202;p53"/>
          <p:cNvSpPr/>
          <p:nvPr/>
        </p:nvSpPr>
        <p:spPr>
          <a:xfrm>
            <a:off x="3366311" y="3248025"/>
            <a:ext cx="641400" cy="59430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Football with solid fill" id="1203" name="Google Shape;1203;p53"/>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cxnSp>
        <p:nvCxnSpPr>
          <p:cNvPr id="1204" name="Google Shape;1204;p53"/>
          <p:cNvCxnSpPr/>
          <p:nvPr/>
        </p:nvCxnSpPr>
        <p:spPr>
          <a:xfrm flipH="1" rot="10800000">
            <a:off x="1370567" y="1946661"/>
            <a:ext cx="1741200" cy="1297800"/>
          </a:xfrm>
          <a:prstGeom prst="straightConnector1">
            <a:avLst/>
          </a:prstGeom>
          <a:noFill/>
          <a:ln cap="flat" cmpd="sng" w="101600">
            <a:solidFill>
              <a:schemeClr val="dk1"/>
            </a:solidFill>
            <a:prstDash val="solid"/>
            <a:miter lim="800000"/>
            <a:headEnd len="sm" w="sm" type="none"/>
            <a:tailEnd len="med" w="med" type="triangle"/>
          </a:ln>
        </p:spPr>
      </p:cxnSp>
      <p:cxnSp>
        <p:nvCxnSpPr>
          <p:cNvPr id="1205" name="Google Shape;1205;p53"/>
          <p:cNvCxnSpPr/>
          <p:nvPr/>
        </p:nvCxnSpPr>
        <p:spPr>
          <a:xfrm flipH="1" rot="10800000">
            <a:off x="3686952" y="1907249"/>
            <a:ext cx="1386600" cy="1323300"/>
          </a:xfrm>
          <a:prstGeom prst="straightConnector1">
            <a:avLst/>
          </a:prstGeom>
          <a:noFill/>
          <a:ln cap="flat" cmpd="sng" w="101600">
            <a:solidFill>
              <a:schemeClr val="dk1"/>
            </a:solidFill>
            <a:prstDash val="solid"/>
            <a:miter lim="800000"/>
            <a:headEnd len="sm" w="sm" type="none"/>
            <a:tailEnd len="med" w="med" type="triangle"/>
          </a:ln>
        </p:spPr>
      </p:cxnSp>
      <p:cxnSp>
        <p:nvCxnSpPr>
          <p:cNvPr id="1206" name="Google Shape;1206;p53"/>
          <p:cNvCxnSpPr/>
          <p:nvPr/>
        </p:nvCxnSpPr>
        <p:spPr>
          <a:xfrm rot="10800000">
            <a:off x="6831610" y="1946661"/>
            <a:ext cx="1707600" cy="1297800"/>
          </a:xfrm>
          <a:prstGeom prst="straightConnector1">
            <a:avLst/>
          </a:prstGeom>
          <a:noFill/>
          <a:ln cap="flat" cmpd="sng" w="101600">
            <a:solidFill>
              <a:schemeClr val="dk1"/>
            </a:solidFill>
            <a:prstDash val="solid"/>
            <a:miter lim="800000"/>
            <a:headEnd len="sm" w="sm" type="none"/>
            <a:tailEnd len="med" w="med" type="triangle"/>
          </a:ln>
        </p:spPr>
      </p:cxnSp>
      <p:cxnSp>
        <p:nvCxnSpPr>
          <p:cNvPr id="1207" name="Google Shape;1207;p53"/>
          <p:cNvCxnSpPr/>
          <p:nvPr/>
        </p:nvCxnSpPr>
        <p:spPr>
          <a:xfrm rot="10800000">
            <a:off x="10821434" y="1486424"/>
            <a:ext cx="0" cy="1777200"/>
          </a:xfrm>
          <a:prstGeom prst="straightConnector1">
            <a:avLst/>
          </a:prstGeom>
          <a:noFill/>
          <a:ln cap="flat" cmpd="sng" w="101600">
            <a:solidFill>
              <a:schemeClr val="dk1"/>
            </a:solidFill>
            <a:prstDash val="solid"/>
            <a:miter lim="800000"/>
            <a:headEnd len="sm" w="sm" type="none"/>
            <a:tailEnd len="med" w="med" type="triangle"/>
          </a:ln>
        </p:spPr>
      </p:cxnSp>
      <p:sp>
        <p:nvSpPr>
          <p:cNvPr id="1208" name="Google Shape;1208;p53"/>
          <p:cNvSpPr/>
          <p:nvPr/>
        </p:nvSpPr>
        <p:spPr>
          <a:xfrm flipH="1">
            <a:off x="2458172" y="4523064"/>
            <a:ext cx="3309539" cy="854858"/>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1209" name="Google Shape;1209;p53"/>
          <p:cNvCxnSpPr/>
          <p:nvPr/>
        </p:nvCxnSpPr>
        <p:spPr>
          <a:xfrm flipH="1" rot="10800000">
            <a:off x="4557252" y="4658511"/>
            <a:ext cx="1252200" cy="667800"/>
          </a:xfrm>
          <a:prstGeom prst="straightConnector1">
            <a:avLst/>
          </a:prstGeom>
          <a:noFill/>
          <a:ln cap="flat" cmpd="sng" w="50800">
            <a:solidFill>
              <a:schemeClr val="dk1"/>
            </a:solidFill>
            <a:prstDash val="dash"/>
            <a:miter lim="800000"/>
            <a:headEnd len="sm" w="sm" type="none"/>
            <a:tailEnd len="sm" w="sm" type="none"/>
          </a:ln>
        </p:spPr>
      </p:cxnSp>
      <p:cxnSp>
        <p:nvCxnSpPr>
          <p:cNvPr id="1210" name="Google Shape;1210;p53"/>
          <p:cNvCxnSpPr/>
          <p:nvPr/>
        </p:nvCxnSpPr>
        <p:spPr>
          <a:xfrm flipH="1" rot="10800000">
            <a:off x="6200017" y="4776966"/>
            <a:ext cx="2659800" cy="3900"/>
          </a:xfrm>
          <a:prstGeom prst="straightConnector1">
            <a:avLst/>
          </a:prstGeom>
          <a:noFill/>
          <a:ln cap="flat" cmpd="sng" w="101600">
            <a:solidFill>
              <a:schemeClr val="dk1"/>
            </a:solidFill>
            <a:prstDash val="solid"/>
            <a:miter lim="800000"/>
            <a:headEnd len="sm" w="sm" type="none"/>
            <a:tailEnd len="med" w="med" type="triangle"/>
          </a:ln>
        </p:spPr>
      </p:cxnSp>
      <p:sp>
        <p:nvSpPr>
          <p:cNvPr id="1211" name="Google Shape;1211;p53"/>
          <p:cNvSpPr txBox="1"/>
          <p:nvPr/>
        </p:nvSpPr>
        <p:spPr>
          <a:xfrm>
            <a:off x="383458" y="6164831"/>
            <a:ext cx="116052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2 Hand underhand toss to Blue. Black continues to run away and look to see how long they keep Orange covered</a:t>
            </a:r>
            <a:endParaRP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7" name="Shape 1217"/>
        <p:cNvGrpSpPr/>
        <p:nvPr/>
      </p:nvGrpSpPr>
      <p:grpSpPr>
        <a:xfrm>
          <a:off x="0" y="0"/>
          <a:ext cx="0" cy="0"/>
          <a:chOff x="0" y="0"/>
          <a:chExt cx="0" cy="0"/>
        </a:xfrm>
      </p:grpSpPr>
      <p:sp>
        <p:nvSpPr>
          <p:cNvPr id="1218" name="Google Shape;1218;p54"/>
          <p:cNvSpPr txBox="1"/>
          <p:nvPr>
            <p:ph type="title"/>
          </p:nvPr>
        </p:nvSpPr>
        <p:spPr>
          <a:xfrm>
            <a:off x="165103" y="226838"/>
            <a:ext cx="11823696" cy="75423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Pass—Fake Toss Right, Roll Left Pass</a:t>
            </a:r>
            <a:endParaRPr/>
          </a:p>
        </p:txBody>
      </p:sp>
      <p:sp>
        <p:nvSpPr>
          <p:cNvPr id="1219" name="Google Shape;1219;p54"/>
          <p:cNvSpPr/>
          <p:nvPr/>
        </p:nvSpPr>
        <p:spPr>
          <a:xfrm>
            <a:off x="5765834" y="3248025"/>
            <a:ext cx="641283" cy="59436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20" name="Google Shape;1220;p54"/>
          <p:cNvSpPr/>
          <p:nvPr/>
        </p:nvSpPr>
        <p:spPr>
          <a:xfrm>
            <a:off x="966788" y="3248025"/>
            <a:ext cx="641283" cy="59436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21" name="Google Shape;1221;p54"/>
          <p:cNvSpPr/>
          <p:nvPr/>
        </p:nvSpPr>
        <p:spPr>
          <a:xfrm>
            <a:off x="10623254" y="3244461"/>
            <a:ext cx="641283" cy="59436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22" name="Google Shape;1222;p54"/>
          <p:cNvSpPr/>
          <p:nvPr/>
        </p:nvSpPr>
        <p:spPr>
          <a:xfrm>
            <a:off x="8218569" y="3248025"/>
            <a:ext cx="641283" cy="59436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23" name="Google Shape;1223;p54"/>
          <p:cNvSpPr/>
          <p:nvPr/>
        </p:nvSpPr>
        <p:spPr>
          <a:xfrm>
            <a:off x="5765834" y="4950767"/>
            <a:ext cx="641283" cy="59436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24" name="Google Shape;1224;p54"/>
          <p:cNvSpPr/>
          <p:nvPr/>
        </p:nvSpPr>
        <p:spPr>
          <a:xfrm>
            <a:off x="3366311" y="3248025"/>
            <a:ext cx="641283" cy="59436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Football with solid fill" id="1225" name="Google Shape;1225;p54"/>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1226" name="Google Shape;1226;p54"/>
          <p:cNvSpPr txBox="1"/>
          <p:nvPr/>
        </p:nvSpPr>
        <p:spPr>
          <a:xfrm>
            <a:off x="383458" y="6164831"/>
            <a:ext cx="11605341"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Fake the toss to Blue then Run hard left and look to hit Red behind the defender. If he’s covered, Green should be a close easy throw.</a:t>
            </a:r>
            <a:endParaRPr/>
          </a:p>
        </p:txBody>
      </p:sp>
      <p:cxnSp>
        <p:nvCxnSpPr>
          <p:cNvPr id="1227" name="Google Shape;1227;p54"/>
          <p:cNvCxnSpPr/>
          <p:nvPr/>
        </p:nvCxnSpPr>
        <p:spPr>
          <a:xfrm rot="10800000">
            <a:off x="1370567" y="1268361"/>
            <a:ext cx="0" cy="1976100"/>
          </a:xfrm>
          <a:prstGeom prst="straightConnector1">
            <a:avLst/>
          </a:prstGeom>
          <a:noFill/>
          <a:ln cap="flat" cmpd="sng" w="101600">
            <a:solidFill>
              <a:schemeClr val="dk1"/>
            </a:solidFill>
            <a:prstDash val="solid"/>
            <a:miter lim="800000"/>
            <a:headEnd len="sm" w="sm" type="none"/>
            <a:tailEnd len="med" w="med" type="triangle"/>
          </a:ln>
        </p:spPr>
      </p:cxnSp>
      <p:cxnSp>
        <p:nvCxnSpPr>
          <p:cNvPr id="1228" name="Google Shape;1228;p54"/>
          <p:cNvCxnSpPr/>
          <p:nvPr/>
        </p:nvCxnSpPr>
        <p:spPr>
          <a:xfrm rot="10800000">
            <a:off x="2876007" y="2523802"/>
            <a:ext cx="804600" cy="713100"/>
          </a:xfrm>
          <a:prstGeom prst="bentConnector3">
            <a:avLst>
              <a:gd fmla="val 4179" name="adj1"/>
            </a:avLst>
          </a:prstGeom>
          <a:noFill/>
          <a:ln cap="flat" cmpd="sng" w="101600">
            <a:solidFill>
              <a:schemeClr val="dk1"/>
            </a:solidFill>
            <a:prstDash val="solid"/>
            <a:bevel/>
            <a:headEnd len="sm" w="sm" type="none"/>
            <a:tailEnd len="med" w="med" type="triangle"/>
          </a:ln>
        </p:spPr>
      </p:cxnSp>
      <p:cxnSp>
        <p:nvCxnSpPr>
          <p:cNvPr id="1229" name="Google Shape;1229;p54"/>
          <p:cNvCxnSpPr/>
          <p:nvPr/>
        </p:nvCxnSpPr>
        <p:spPr>
          <a:xfrm rot="10800000">
            <a:off x="5132439" y="1666568"/>
            <a:ext cx="3396182" cy="1607458"/>
          </a:xfrm>
          <a:prstGeom prst="straightConnector1">
            <a:avLst/>
          </a:prstGeom>
          <a:noFill/>
          <a:ln cap="flat" cmpd="sng" w="101600">
            <a:solidFill>
              <a:schemeClr val="dk1"/>
            </a:solidFill>
            <a:prstDash val="solid"/>
            <a:bevel/>
            <a:headEnd len="sm" w="sm" type="none"/>
            <a:tailEnd len="med" w="med" type="triangle"/>
          </a:ln>
        </p:spPr>
      </p:cxnSp>
      <p:cxnSp>
        <p:nvCxnSpPr>
          <p:cNvPr id="1230" name="Google Shape;1230;p54"/>
          <p:cNvCxnSpPr/>
          <p:nvPr/>
        </p:nvCxnSpPr>
        <p:spPr>
          <a:xfrm rot="10800000">
            <a:off x="9594470" y="1948540"/>
            <a:ext cx="1226963" cy="1315083"/>
          </a:xfrm>
          <a:prstGeom prst="straightConnector1">
            <a:avLst/>
          </a:prstGeom>
          <a:noFill/>
          <a:ln cap="flat" cmpd="sng" w="101600">
            <a:solidFill>
              <a:schemeClr val="dk1"/>
            </a:solidFill>
            <a:prstDash val="solid"/>
            <a:miter lim="800000"/>
            <a:headEnd len="sm" w="sm" type="none"/>
            <a:tailEnd len="med" w="med" type="triangle"/>
          </a:ln>
        </p:spPr>
      </p:cxnSp>
      <p:sp>
        <p:nvSpPr>
          <p:cNvPr id="1231" name="Google Shape;1231;p54"/>
          <p:cNvSpPr/>
          <p:nvPr/>
        </p:nvSpPr>
        <p:spPr>
          <a:xfrm>
            <a:off x="6416641" y="4523064"/>
            <a:ext cx="3893575" cy="855406"/>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1232" name="Google Shape;1232;p54"/>
          <p:cNvCxnSpPr/>
          <p:nvPr/>
        </p:nvCxnSpPr>
        <p:spPr>
          <a:xfrm flipH="1">
            <a:off x="3686952" y="4700906"/>
            <a:ext cx="2409049" cy="26822"/>
          </a:xfrm>
          <a:prstGeom prst="straightConnector1">
            <a:avLst/>
          </a:prstGeom>
          <a:noFill/>
          <a:ln cap="flat" cmpd="sng" w="101600">
            <a:solidFill>
              <a:schemeClr val="dk1"/>
            </a:solidFill>
            <a:prstDash val="solid"/>
            <a:miter lim="800000"/>
            <a:headEnd len="sm" w="sm" type="none"/>
            <a:tailEnd len="med" w="med" type="triangle"/>
          </a:ln>
        </p:spPr>
      </p:cxn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8" name="Shape 1238"/>
        <p:cNvGrpSpPr/>
        <p:nvPr/>
      </p:nvGrpSpPr>
      <p:grpSpPr>
        <a:xfrm>
          <a:off x="0" y="0"/>
          <a:ext cx="0" cy="0"/>
          <a:chOff x="0" y="0"/>
          <a:chExt cx="0" cy="0"/>
        </a:xfrm>
      </p:grpSpPr>
      <p:sp>
        <p:nvSpPr>
          <p:cNvPr id="1239" name="Google Shape;1239;p55"/>
          <p:cNvSpPr/>
          <p:nvPr/>
        </p:nvSpPr>
        <p:spPr>
          <a:xfrm>
            <a:off x="5765834" y="3248025"/>
            <a:ext cx="641400" cy="5943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40" name="Google Shape;1240;p55"/>
          <p:cNvSpPr/>
          <p:nvPr/>
        </p:nvSpPr>
        <p:spPr>
          <a:xfrm>
            <a:off x="966788" y="3248025"/>
            <a:ext cx="641400" cy="5943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41" name="Google Shape;1241;p55"/>
          <p:cNvSpPr/>
          <p:nvPr/>
        </p:nvSpPr>
        <p:spPr>
          <a:xfrm>
            <a:off x="10623254" y="3244461"/>
            <a:ext cx="641400" cy="5943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42" name="Google Shape;1242;p55"/>
          <p:cNvSpPr/>
          <p:nvPr/>
        </p:nvSpPr>
        <p:spPr>
          <a:xfrm>
            <a:off x="8218569" y="3248025"/>
            <a:ext cx="641400" cy="59430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43" name="Google Shape;1243;p55"/>
          <p:cNvSpPr/>
          <p:nvPr/>
        </p:nvSpPr>
        <p:spPr>
          <a:xfrm>
            <a:off x="5765834" y="4950767"/>
            <a:ext cx="641400" cy="5943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44" name="Google Shape;1244;p55"/>
          <p:cNvSpPr/>
          <p:nvPr/>
        </p:nvSpPr>
        <p:spPr>
          <a:xfrm>
            <a:off x="3366311" y="3248025"/>
            <a:ext cx="641400" cy="59430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Football with solid fill" id="1245" name="Google Shape;1245;p55"/>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cxnSp>
        <p:nvCxnSpPr>
          <p:cNvPr id="1246" name="Google Shape;1246;p55"/>
          <p:cNvCxnSpPr/>
          <p:nvPr/>
        </p:nvCxnSpPr>
        <p:spPr>
          <a:xfrm flipH="1" rot="10800000">
            <a:off x="1370567" y="1946661"/>
            <a:ext cx="1741200" cy="1297800"/>
          </a:xfrm>
          <a:prstGeom prst="straightConnector1">
            <a:avLst/>
          </a:prstGeom>
          <a:noFill/>
          <a:ln cap="flat" cmpd="sng" w="101600">
            <a:solidFill>
              <a:schemeClr val="dk1"/>
            </a:solidFill>
            <a:prstDash val="solid"/>
            <a:miter lim="800000"/>
            <a:headEnd len="sm" w="sm" type="none"/>
            <a:tailEnd len="med" w="med" type="triangle"/>
          </a:ln>
        </p:spPr>
      </p:cxnSp>
      <p:cxnSp>
        <p:nvCxnSpPr>
          <p:cNvPr id="1247" name="Google Shape;1247;p55"/>
          <p:cNvCxnSpPr/>
          <p:nvPr/>
        </p:nvCxnSpPr>
        <p:spPr>
          <a:xfrm flipH="1" rot="10800000">
            <a:off x="3686952" y="1312949"/>
            <a:ext cx="3465900" cy="1917600"/>
          </a:xfrm>
          <a:prstGeom prst="straightConnector1">
            <a:avLst/>
          </a:prstGeom>
          <a:noFill/>
          <a:ln cap="flat" cmpd="sng" w="101600">
            <a:solidFill>
              <a:schemeClr val="dk1"/>
            </a:solidFill>
            <a:prstDash val="solid"/>
            <a:miter lim="800000"/>
            <a:headEnd len="sm" w="sm" type="none"/>
            <a:tailEnd len="med" w="med" type="triangle"/>
          </a:ln>
        </p:spPr>
      </p:cxnSp>
      <p:cxnSp>
        <p:nvCxnSpPr>
          <p:cNvPr id="1248" name="Google Shape;1248;p55"/>
          <p:cNvCxnSpPr/>
          <p:nvPr/>
        </p:nvCxnSpPr>
        <p:spPr>
          <a:xfrm rot="10800000">
            <a:off x="10821435" y="981225"/>
            <a:ext cx="0" cy="2282400"/>
          </a:xfrm>
          <a:prstGeom prst="straightConnector1">
            <a:avLst/>
          </a:prstGeom>
          <a:noFill/>
          <a:ln cap="flat" cmpd="sng" w="101600">
            <a:solidFill>
              <a:schemeClr val="dk1"/>
            </a:solidFill>
            <a:prstDash val="solid"/>
            <a:miter lim="800000"/>
            <a:headEnd len="sm" w="sm" type="none"/>
            <a:tailEnd len="med" w="med" type="triangle"/>
          </a:ln>
        </p:spPr>
      </p:cxnSp>
      <p:sp>
        <p:nvSpPr>
          <p:cNvPr id="1249" name="Google Shape;1249;p55"/>
          <p:cNvSpPr/>
          <p:nvPr/>
        </p:nvSpPr>
        <p:spPr>
          <a:xfrm flipH="1">
            <a:off x="2458172" y="4523064"/>
            <a:ext cx="3309539" cy="854858"/>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1250" name="Google Shape;1250;p55"/>
          <p:cNvCxnSpPr/>
          <p:nvPr/>
        </p:nvCxnSpPr>
        <p:spPr>
          <a:xfrm flipH="1" rot="10800000">
            <a:off x="6200017" y="4776966"/>
            <a:ext cx="2659800" cy="3900"/>
          </a:xfrm>
          <a:prstGeom prst="straightConnector1">
            <a:avLst/>
          </a:prstGeom>
          <a:noFill/>
          <a:ln cap="flat" cmpd="sng" w="101600">
            <a:solidFill>
              <a:schemeClr val="dk1"/>
            </a:solidFill>
            <a:prstDash val="solid"/>
            <a:miter lim="800000"/>
            <a:headEnd len="sm" w="sm" type="none"/>
            <a:tailEnd len="med" w="med" type="triangle"/>
          </a:ln>
        </p:spPr>
      </p:cxnSp>
      <p:sp>
        <p:nvSpPr>
          <p:cNvPr id="1251" name="Google Shape;1251;p55"/>
          <p:cNvSpPr txBox="1"/>
          <p:nvPr/>
        </p:nvSpPr>
        <p:spPr>
          <a:xfrm>
            <a:off x="165103" y="226838"/>
            <a:ext cx="11823600" cy="754200"/>
          </a:xfrm>
          <a:prstGeom prst="rect">
            <a:avLst/>
          </a:prstGeom>
          <a:noFill/>
          <a:ln>
            <a:noFill/>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dk1"/>
              </a:buClr>
              <a:buSzPts val="3600"/>
              <a:buFont typeface="Calibri"/>
              <a:buNone/>
            </a:pPr>
            <a:r>
              <a:rPr b="1" lang="en-US" sz="3600">
                <a:solidFill>
                  <a:schemeClr val="dk1"/>
                </a:solidFill>
                <a:latin typeface="Calibri"/>
                <a:ea typeface="Calibri"/>
                <a:cs typeface="Calibri"/>
                <a:sym typeface="Calibri"/>
              </a:rPr>
              <a:t>Pass—Fake Toss Right, Roll Right Pass</a:t>
            </a:r>
            <a:endParaRPr/>
          </a:p>
        </p:txBody>
      </p:sp>
      <p:sp>
        <p:nvSpPr>
          <p:cNvPr id="1252" name="Google Shape;1252;p55"/>
          <p:cNvSpPr txBox="1"/>
          <p:nvPr/>
        </p:nvSpPr>
        <p:spPr>
          <a:xfrm>
            <a:off x="383458" y="6164831"/>
            <a:ext cx="11605200" cy="646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Fake the toss to Blue then Run hard left and look to hit Red behind the defender. If he’s covered, Gold should be there behind.</a:t>
            </a:r>
            <a:endParaRPr/>
          </a:p>
        </p:txBody>
      </p:sp>
      <p:cxnSp>
        <p:nvCxnSpPr>
          <p:cNvPr id="1253" name="Google Shape;1253;p55"/>
          <p:cNvCxnSpPr/>
          <p:nvPr/>
        </p:nvCxnSpPr>
        <p:spPr>
          <a:xfrm flipH="1" rot="10800000">
            <a:off x="8576782" y="2498324"/>
            <a:ext cx="1070400" cy="765300"/>
          </a:xfrm>
          <a:prstGeom prst="bentConnector3">
            <a:avLst>
              <a:gd fmla="val -5120" name="adj1"/>
            </a:avLst>
          </a:prstGeom>
          <a:noFill/>
          <a:ln cap="flat" cmpd="sng" w="101600">
            <a:solidFill>
              <a:schemeClr val="dk1"/>
            </a:solidFill>
            <a:prstDash val="solid"/>
            <a:bevel/>
            <a:headEnd len="sm" w="sm" type="none"/>
            <a:tailEnd len="med" w="med" type="triangle"/>
          </a:ln>
        </p:spPr>
      </p:cxn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9" name="Shape 1259"/>
        <p:cNvGrpSpPr/>
        <p:nvPr/>
      </p:nvGrpSpPr>
      <p:grpSpPr>
        <a:xfrm>
          <a:off x="0" y="0"/>
          <a:ext cx="0" cy="0"/>
          <a:chOff x="0" y="0"/>
          <a:chExt cx="0" cy="0"/>
        </a:xfrm>
      </p:grpSpPr>
      <p:sp>
        <p:nvSpPr>
          <p:cNvPr id="1260" name="Google Shape;1260;p56"/>
          <p:cNvSpPr txBox="1"/>
          <p:nvPr>
            <p:ph type="title"/>
          </p:nvPr>
        </p:nvSpPr>
        <p:spPr>
          <a:xfrm>
            <a:off x="165103" y="226838"/>
            <a:ext cx="11823600" cy="754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Pass—Trips Right, Fake Jet Left, Stretch Pass</a:t>
            </a:r>
            <a:endParaRPr/>
          </a:p>
        </p:txBody>
      </p:sp>
      <p:sp>
        <p:nvSpPr>
          <p:cNvPr id="1261" name="Google Shape;1261;p56"/>
          <p:cNvSpPr/>
          <p:nvPr/>
        </p:nvSpPr>
        <p:spPr>
          <a:xfrm>
            <a:off x="5765834" y="3248025"/>
            <a:ext cx="641400" cy="5943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62" name="Google Shape;1262;p56"/>
          <p:cNvSpPr/>
          <p:nvPr/>
        </p:nvSpPr>
        <p:spPr>
          <a:xfrm>
            <a:off x="966788" y="3248025"/>
            <a:ext cx="641400" cy="5943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63" name="Google Shape;1263;p56"/>
          <p:cNvSpPr/>
          <p:nvPr/>
        </p:nvSpPr>
        <p:spPr>
          <a:xfrm>
            <a:off x="10623254" y="3849759"/>
            <a:ext cx="641400" cy="5943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64" name="Google Shape;1264;p56"/>
          <p:cNvSpPr/>
          <p:nvPr/>
        </p:nvSpPr>
        <p:spPr>
          <a:xfrm>
            <a:off x="8218569" y="3248025"/>
            <a:ext cx="641400" cy="59430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65" name="Google Shape;1265;p56"/>
          <p:cNvSpPr/>
          <p:nvPr/>
        </p:nvSpPr>
        <p:spPr>
          <a:xfrm>
            <a:off x="5765834" y="4950767"/>
            <a:ext cx="641400" cy="5943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66" name="Google Shape;1266;p56"/>
          <p:cNvSpPr/>
          <p:nvPr/>
        </p:nvSpPr>
        <p:spPr>
          <a:xfrm>
            <a:off x="7089109" y="3248025"/>
            <a:ext cx="641400" cy="59430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Football with solid fill" id="1267" name="Google Shape;1267;p56"/>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1268" name="Google Shape;1268;p56"/>
          <p:cNvSpPr txBox="1"/>
          <p:nvPr/>
        </p:nvSpPr>
        <p:spPr>
          <a:xfrm>
            <a:off x="383458" y="6164831"/>
            <a:ext cx="116052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Orange has to move FAST to get to the handoff point. If Brown is still covered, slip it to Green.</a:t>
            </a:r>
            <a:endParaRPr/>
          </a:p>
        </p:txBody>
      </p:sp>
      <p:sp>
        <p:nvSpPr>
          <p:cNvPr id="1269" name="Google Shape;1269;p56"/>
          <p:cNvSpPr/>
          <p:nvPr/>
        </p:nvSpPr>
        <p:spPr>
          <a:xfrm flipH="1" rot="10800000">
            <a:off x="6383657" y="4757579"/>
            <a:ext cx="3977100" cy="1097400"/>
          </a:xfrm>
          <a:prstGeom prst="arc">
            <a:avLst>
              <a:gd fmla="val 10818194" name="adj1"/>
              <a:gd fmla="val 118631"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270" name="Google Shape;1270;p56"/>
          <p:cNvSpPr/>
          <p:nvPr/>
        </p:nvSpPr>
        <p:spPr>
          <a:xfrm>
            <a:off x="5916221" y="4155302"/>
            <a:ext cx="4707033" cy="398623"/>
          </a:xfrm>
          <a:custGeom>
            <a:rect b="b" l="l" r="r" t="t"/>
            <a:pathLst>
              <a:path extrusionOk="0" h="398623" w="4707033">
                <a:moveTo>
                  <a:pt x="0" y="324675"/>
                </a:moveTo>
                <a:cubicBezTo>
                  <a:pt x="141845" y="180565"/>
                  <a:pt x="313767" y="73620"/>
                  <a:pt x="445521" y="73953"/>
                </a:cubicBezTo>
                <a:cubicBezTo>
                  <a:pt x="571758" y="84115"/>
                  <a:pt x="571788" y="369422"/>
                  <a:pt x="677967" y="368920"/>
                </a:cubicBezTo>
                <a:cubicBezTo>
                  <a:pt x="753522" y="383412"/>
                  <a:pt x="880492" y="101493"/>
                  <a:pt x="987894" y="73953"/>
                </a:cubicBezTo>
                <a:cubicBezTo>
                  <a:pt x="1077299" y="61429"/>
                  <a:pt x="1213899" y="359433"/>
                  <a:pt x="1297824" y="339424"/>
                </a:cubicBezTo>
                <a:cubicBezTo>
                  <a:pt x="1411121" y="328702"/>
                  <a:pt x="1512571" y="-26352"/>
                  <a:pt x="1588380" y="211"/>
                </a:cubicBezTo>
                <a:cubicBezTo>
                  <a:pt x="1664763" y="8886"/>
                  <a:pt x="1667794" y="408044"/>
                  <a:pt x="1801457" y="398417"/>
                </a:cubicBezTo>
                <a:cubicBezTo>
                  <a:pt x="1913463" y="398824"/>
                  <a:pt x="2160482" y="67673"/>
                  <a:pt x="2266348" y="59204"/>
                </a:cubicBezTo>
                <a:cubicBezTo>
                  <a:pt x="2393009" y="67361"/>
                  <a:pt x="2350961" y="372834"/>
                  <a:pt x="2421312" y="368920"/>
                </a:cubicBezTo>
                <a:cubicBezTo>
                  <a:pt x="2490401" y="366887"/>
                  <a:pt x="2750325" y="76541"/>
                  <a:pt x="2847464" y="73953"/>
                </a:cubicBezTo>
                <a:cubicBezTo>
                  <a:pt x="2955034" y="82754"/>
                  <a:pt x="2935304" y="400479"/>
                  <a:pt x="3041168" y="383669"/>
                </a:cubicBezTo>
                <a:cubicBezTo>
                  <a:pt x="3158897" y="391074"/>
                  <a:pt x="3387293" y="49355"/>
                  <a:pt x="3486690" y="14959"/>
                </a:cubicBezTo>
                <a:cubicBezTo>
                  <a:pt x="3621334" y="-8174"/>
                  <a:pt x="3683266" y="311169"/>
                  <a:pt x="3757878" y="324675"/>
                </a:cubicBezTo>
                <a:cubicBezTo>
                  <a:pt x="3827705" y="325932"/>
                  <a:pt x="3880447" y="12885"/>
                  <a:pt x="3951583" y="14959"/>
                </a:cubicBezTo>
                <a:cubicBezTo>
                  <a:pt x="4005946" y="11777"/>
                  <a:pt x="4036192" y="302258"/>
                  <a:pt x="4145287" y="309927"/>
                </a:cubicBezTo>
                <a:cubicBezTo>
                  <a:pt x="4253310" y="292280"/>
                  <a:pt x="4485005" y="51567"/>
                  <a:pt x="4590809" y="29707"/>
                </a:cubicBezTo>
                <a:cubicBezTo>
                  <a:pt x="4671663" y="37792"/>
                  <a:pt x="4704774" y="124916"/>
                  <a:pt x="4707033" y="221436"/>
                </a:cubicBezTo>
              </a:path>
            </a:pathLst>
          </a:custGeom>
          <a:noFill/>
          <a:ln cap="flat" cmpd="dbl"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71" name="Google Shape;1271;p56"/>
          <p:cNvSpPr/>
          <p:nvPr/>
        </p:nvSpPr>
        <p:spPr>
          <a:xfrm flipH="1">
            <a:off x="2606682" y="3719236"/>
            <a:ext cx="3309539" cy="854858"/>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1272" name="Google Shape;1272;p56"/>
          <p:cNvCxnSpPr/>
          <p:nvPr/>
        </p:nvCxnSpPr>
        <p:spPr>
          <a:xfrm rot="10800000">
            <a:off x="8538283" y="2020425"/>
            <a:ext cx="0" cy="1227600"/>
          </a:xfrm>
          <a:prstGeom prst="straightConnector1">
            <a:avLst/>
          </a:prstGeom>
          <a:noFill/>
          <a:ln cap="flat" cmpd="sng" w="101600">
            <a:solidFill>
              <a:schemeClr val="dk1"/>
            </a:solidFill>
            <a:prstDash val="solid"/>
            <a:miter lim="800000"/>
            <a:headEnd len="sm" w="sm" type="none"/>
            <a:tailEnd len="sm" w="sm" type="none"/>
          </a:ln>
        </p:spPr>
      </p:cxnSp>
      <p:cxnSp>
        <p:nvCxnSpPr>
          <p:cNvPr id="1273" name="Google Shape;1273;p56"/>
          <p:cNvCxnSpPr/>
          <p:nvPr/>
        </p:nvCxnSpPr>
        <p:spPr>
          <a:xfrm flipH="1" rot="10800000">
            <a:off x="8538283" y="1296329"/>
            <a:ext cx="1052100" cy="724200"/>
          </a:xfrm>
          <a:prstGeom prst="straightConnector1">
            <a:avLst/>
          </a:prstGeom>
          <a:noFill/>
          <a:ln cap="flat" cmpd="sng" w="101600">
            <a:solidFill>
              <a:schemeClr val="dk1"/>
            </a:solidFill>
            <a:prstDash val="solid"/>
            <a:miter lim="800000"/>
            <a:headEnd len="sm" w="sm" type="none"/>
            <a:tailEnd len="med" w="med" type="triangle"/>
          </a:ln>
        </p:spPr>
      </p:cxnSp>
      <p:cxnSp>
        <p:nvCxnSpPr>
          <p:cNvPr id="1274" name="Google Shape;1274;p56"/>
          <p:cNvCxnSpPr/>
          <p:nvPr/>
        </p:nvCxnSpPr>
        <p:spPr>
          <a:xfrm flipH="1" rot="10800000">
            <a:off x="1370567" y="2523861"/>
            <a:ext cx="1062900" cy="720600"/>
          </a:xfrm>
          <a:prstGeom prst="straightConnector1">
            <a:avLst/>
          </a:prstGeom>
          <a:noFill/>
          <a:ln cap="flat" cmpd="sng" w="101600">
            <a:solidFill>
              <a:schemeClr val="dk1"/>
            </a:solidFill>
            <a:prstDash val="solid"/>
            <a:miter lim="800000"/>
            <a:headEnd len="sm" w="sm" type="none"/>
            <a:tailEnd len="sm" w="sm" type="none"/>
          </a:ln>
        </p:spPr>
      </p:cxnSp>
      <p:cxnSp>
        <p:nvCxnSpPr>
          <p:cNvPr id="1275" name="Google Shape;1275;p56"/>
          <p:cNvCxnSpPr/>
          <p:nvPr/>
        </p:nvCxnSpPr>
        <p:spPr>
          <a:xfrm flipH="1" rot="10800000">
            <a:off x="7540647" y="2523814"/>
            <a:ext cx="2533200" cy="759300"/>
          </a:xfrm>
          <a:prstGeom prst="straightConnector1">
            <a:avLst/>
          </a:prstGeom>
          <a:noFill/>
          <a:ln cap="flat" cmpd="sng" w="101600">
            <a:solidFill>
              <a:schemeClr val="dk1"/>
            </a:solidFill>
            <a:prstDash val="solid"/>
            <a:miter lim="800000"/>
            <a:headEnd len="sm" w="sm" type="none"/>
            <a:tailEnd len="med" w="med" type="triangle"/>
          </a:ln>
        </p:spPr>
      </p:cxnSp>
      <p:cxnSp>
        <p:nvCxnSpPr>
          <p:cNvPr id="1276" name="Google Shape;1276;p56"/>
          <p:cNvCxnSpPr/>
          <p:nvPr/>
        </p:nvCxnSpPr>
        <p:spPr>
          <a:xfrm rot="10800000">
            <a:off x="1268487" y="1696098"/>
            <a:ext cx="1135500" cy="827700"/>
          </a:xfrm>
          <a:prstGeom prst="straightConnector1">
            <a:avLst/>
          </a:prstGeom>
          <a:noFill/>
          <a:ln cap="flat" cmpd="sng" w="101600">
            <a:solidFill>
              <a:schemeClr val="dk1"/>
            </a:solidFill>
            <a:prstDash val="solid"/>
            <a:miter lim="800000"/>
            <a:headEnd len="sm" w="sm" type="none"/>
            <a:tailEnd len="med" w="med" type="stealth"/>
          </a:ln>
        </p:spPr>
      </p:cxnSp>
      <p:cxnSp>
        <p:nvCxnSpPr>
          <p:cNvPr id="1277" name="Google Shape;1277;p56"/>
          <p:cNvCxnSpPr/>
          <p:nvPr/>
        </p:nvCxnSpPr>
        <p:spPr>
          <a:xfrm>
            <a:off x="5925677" y="4278507"/>
            <a:ext cx="1518000" cy="1393500"/>
          </a:xfrm>
          <a:prstGeom prst="straightConnector1">
            <a:avLst/>
          </a:prstGeom>
          <a:noFill/>
          <a:ln cap="flat" cmpd="sng" w="101600">
            <a:solidFill>
              <a:schemeClr val="dk1"/>
            </a:solidFill>
            <a:prstDash val="solid"/>
            <a:miter lim="800000"/>
            <a:headEnd len="sm" w="sm" type="none"/>
            <a:tailEnd len="sm" w="sm" type="none"/>
          </a:ln>
        </p:spPr>
      </p:cxnSp>
      <p:cxnSp>
        <p:nvCxnSpPr>
          <p:cNvPr id="1278" name="Google Shape;1278;p56"/>
          <p:cNvCxnSpPr/>
          <p:nvPr/>
        </p:nvCxnSpPr>
        <p:spPr>
          <a:xfrm flipH="1" rot="10800000">
            <a:off x="7486232" y="2592038"/>
            <a:ext cx="2495700" cy="3080100"/>
          </a:xfrm>
          <a:prstGeom prst="straightConnector1">
            <a:avLst/>
          </a:prstGeom>
          <a:noFill/>
          <a:ln cap="flat" cmpd="sng" w="50800">
            <a:solidFill>
              <a:schemeClr val="dk1"/>
            </a:solidFill>
            <a:prstDash val="dash"/>
            <a:miter lim="800000"/>
            <a:headEnd len="sm" w="sm" type="none"/>
            <a:tailEnd len="sm" w="sm" type="none"/>
          </a:ln>
        </p:spPr>
      </p:cxn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4" name="Shape 1284"/>
        <p:cNvGrpSpPr/>
        <p:nvPr/>
      </p:nvGrpSpPr>
      <p:grpSpPr>
        <a:xfrm>
          <a:off x="0" y="0"/>
          <a:ext cx="0" cy="0"/>
          <a:chOff x="0" y="0"/>
          <a:chExt cx="0" cy="0"/>
        </a:xfrm>
      </p:grpSpPr>
      <p:sp>
        <p:nvSpPr>
          <p:cNvPr id="1285" name="Google Shape;1285;p57"/>
          <p:cNvSpPr txBox="1"/>
          <p:nvPr>
            <p:ph type="title"/>
          </p:nvPr>
        </p:nvSpPr>
        <p:spPr>
          <a:xfrm>
            <a:off x="165103" y="226838"/>
            <a:ext cx="11823600" cy="754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Pass—Trips Left, Fake Jet Right, Stretch Pass</a:t>
            </a:r>
            <a:endParaRPr/>
          </a:p>
        </p:txBody>
      </p:sp>
      <p:sp>
        <p:nvSpPr>
          <p:cNvPr id="1286" name="Google Shape;1286;p57"/>
          <p:cNvSpPr/>
          <p:nvPr/>
        </p:nvSpPr>
        <p:spPr>
          <a:xfrm>
            <a:off x="5765834" y="3248025"/>
            <a:ext cx="641400" cy="5943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87" name="Google Shape;1287;p57"/>
          <p:cNvSpPr/>
          <p:nvPr/>
        </p:nvSpPr>
        <p:spPr>
          <a:xfrm>
            <a:off x="990639" y="3760253"/>
            <a:ext cx="641400" cy="5943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88" name="Google Shape;1288;p57"/>
          <p:cNvSpPr/>
          <p:nvPr/>
        </p:nvSpPr>
        <p:spPr>
          <a:xfrm>
            <a:off x="10671304" y="3248025"/>
            <a:ext cx="641400" cy="5943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89" name="Google Shape;1289;p57"/>
          <p:cNvSpPr/>
          <p:nvPr/>
        </p:nvSpPr>
        <p:spPr>
          <a:xfrm>
            <a:off x="4548100" y="3248025"/>
            <a:ext cx="641400" cy="59430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90" name="Google Shape;1290;p57"/>
          <p:cNvSpPr/>
          <p:nvPr/>
        </p:nvSpPr>
        <p:spPr>
          <a:xfrm>
            <a:off x="5765834" y="4950767"/>
            <a:ext cx="641400" cy="5943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91" name="Google Shape;1291;p57"/>
          <p:cNvSpPr/>
          <p:nvPr/>
        </p:nvSpPr>
        <p:spPr>
          <a:xfrm>
            <a:off x="3366311" y="3248025"/>
            <a:ext cx="641400" cy="59430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Football with solid fill" id="1292" name="Google Shape;1292;p57"/>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1293" name="Google Shape;1293;p57"/>
          <p:cNvSpPr/>
          <p:nvPr/>
        </p:nvSpPr>
        <p:spPr>
          <a:xfrm rot="10800000">
            <a:off x="2271133" y="4687560"/>
            <a:ext cx="3494700" cy="1097400"/>
          </a:xfrm>
          <a:prstGeom prst="arc">
            <a:avLst>
              <a:gd fmla="val 10818194" name="adj1"/>
              <a:gd fmla="val 118631"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294" name="Google Shape;1294;p57"/>
          <p:cNvSpPr/>
          <p:nvPr/>
        </p:nvSpPr>
        <p:spPr>
          <a:xfrm flipH="1">
            <a:off x="1631922" y="4155302"/>
            <a:ext cx="4284299" cy="398623"/>
          </a:xfrm>
          <a:custGeom>
            <a:rect b="b" l="l" r="r" t="t"/>
            <a:pathLst>
              <a:path extrusionOk="0" h="398623" w="4284299">
                <a:moveTo>
                  <a:pt x="0" y="324675"/>
                </a:moveTo>
                <a:cubicBezTo>
                  <a:pt x="144216" y="191238"/>
                  <a:pt x="283753" y="73676"/>
                  <a:pt x="405509" y="73953"/>
                </a:cubicBezTo>
                <a:cubicBezTo>
                  <a:pt x="527496" y="85356"/>
                  <a:pt x="516176" y="369512"/>
                  <a:pt x="617079" y="368920"/>
                </a:cubicBezTo>
                <a:cubicBezTo>
                  <a:pt x="680594" y="387244"/>
                  <a:pt x="802742" y="92127"/>
                  <a:pt x="899172" y="73953"/>
                </a:cubicBezTo>
                <a:cubicBezTo>
                  <a:pt x="981062" y="62394"/>
                  <a:pt x="1096721" y="354842"/>
                  <a:pt x="1181267" y="339424"/>
                </a:cubicBezTo>
                <a:cubicBezTo>
                  <a:pt x="1282613" y="328350"/>
                  <a:pt x="1376182" y="-23726"/>
                  <a:pt x="1445729" y="211"/>
                </a:cubicBezTo>
                <a:cubicBezTo>
                  <a:pt x="1506417" y="7637"/>
                  <a:pt x="1524106" y="400558"/>
                  <a:pt x="1639670" y="398417"/>
                </a:cubicBezTo>
                <a:cubicBezTo>
                  <a:pt x="1741690" y="400374"/>
                  <a:pt x="1962617" y="72683"/>
                  <a:pt x="2062810" y="59204"/>
                </a:cubicBezTo>
                <a:cubicBezTo>
                  <a:pt x="2167495" y="60252"/>
                  <a:pt x="2125644" y="368852"/>
                  <a:pt x="2203857" y="368920"/>
                </a:cubicBezTo>
                <a:cubicBezTo>
                  <a:pt x="2280262" y="369478"/>
                  <a:pt x="2503155" y="75952"/>
                  <a:pt x="2591736" y="73953"/>
                </a:cubicBezTo>
                <a:cubicBezTo>
                  <a:pt x="2693247" y="87546"/>
                  <a:pt x="2672389" y="407116"/>
                  <a:pt x="2768044" y="383669"/>
                </a:cubicBezTo>
                <a:cubicBezTo>
                  <a:pt x="2875350" y="389760"/>
                  <a:pt x="3073287" y="35150"/>
                  <a:pt x="3173554" y="14959"/>
                </a:cubicBezTo>
                <a:cubicBezTo>
                  <a:pt x="3283970" y="3646"/>
                  <a:pt x="3350966" y="319483"/>
                  <a:pt x="3420386" y="324675"/>
                </a:cubicBezTo>
                <a:cubicBezTo>
                  <a:pt x="3484921" y="325658"/>
                  <a:pt x="3524300" y="8015"/>
                  <a:pt x="3596695" y="14959"/>
                </a:cubicBezTo>
                <a:cubicBezTo>
                  <a:pt x="3640902" y="11467"/>
                  <a:pt x="3663311" y="281537"/>
                  <a:pt x="3773003" y="309927"/>
                </a:cubicBezTo>
                <a:cubicBezTo>
                  <a:pt x="3870783" y="301410"/>
                  <a:pt x="4081248" y="51491"/>
                  <a:pt x="4178513" y="29707"/>
                </a:cubicBezTo>
                <a:cubicBezTo>
                  <a:pt x="4260370" y="20965"/>
                  <a:pt x="4277623" y="120880"/>
                  <a:pt x="4284299" y="221436"/>
                </a:cubicBezTo>
              </a:path>
            </a:pathLst>
          </a:custGeom>
          <a:noFill/>
          <a:ln cap="flat" cmpd="dbl"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95" name="Google Shape;1295;p57"/>
          <p:cNvSpPr/>
          <p:nvPr/>
        </p:nvSpPr>
        <p:spPr>
          <a:xfrm>
            <a:off x="5916220" y="3737862"/>
            <a:ext cx="3981180" cy="836670"/>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96" name="Google Shape;1296;p57"/>
          <p:cNvSpPr txBox="1"/>
          <p:nvPr/>
        </p:nvSpPr>
        <p:spPr>
          <a:xfrm>
            <a:off x="383458" y="6164831"/>
            <a:ext cx="116052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Red has to move FAST to get to the handoff point. If Green is covered, slip it to Brown.</a:t>
            </a:r>
            <a:endParaRPr/>
          </a:p>
        </p:txBody>
      </p:sp>
      <p:cxnSp>
        <p:nvCxnSpPr>
          <p:cNvPr id="1297" name="Google Shape;1297;p57"/>
          <p:cNvCxnSpPr/>
          <p:nvPr/>
        </p:nvCxnSpPr>
        <p:spPr>
          <a:xfrm rot="10800000">
            <a:off x="3698909" y="2006473"/>
            <a:ext cx="0" cy="1227600"/>
          </a:xfrm>
          <a:prstGeom prst="straightConnector1">
            <a:avLst/>
          </a:prstGeom>
          <a:noFill/>
          <a:ln cap="flat" cmpd="sng" w="101600">
            <a:solidFill>
              <a:schemeClr val="dk1"/>
            </a:solidFill>
            <a:prstDash val="solid"/>
            <a:miter lim="800000"/>
            <a:headEnd len="sm" w="sm" type="none"/>
            <a:tailEnd len="sm" w="sm" type="none"/>
          </a:ln>
        </p:spPr>
      </p:cxnSp>
      <p:cxnSp>
        <p:nvCxnSpPr>
          <p:cNvPr id="1298" name="Google Shape;1298;p57"/>
          <p:cNvCxnSpPr/>
          <p:nvPr/>
        </p:nvCxnSpPr>
        <p:spPr>
          <a:xfrm rot="10800000">
            <a:off x="2785109" y="1229578"/>
            <a:ext cx="913800" cy="777000"/>
          </a:xfrm>
          <a:prstGeom prst="straightConnector1">
            <a:avLst/>
          </a:prstGeom>
          <a:noFill/>
          <a:ln cap="flat" cmpd="sng" w="101600">
            <a:solidFill>
              <a:schemeClr val="dk1"/>
            </a:solidFill>
            <a:prstDash val="solid"/>
            <a:miter lim="800000"/>
            <a:headEnd len="sm" w="sm" type="none"/>
            <a:tailEnd len="med" w="med" type="triangle"/>
          </a:ln>
        </p:spPr>
      </p:cxnSp>
      <p:cxnSp>
        <p:nvCxnSpPr>
          <p:cNvPr id="1299" name="Google Shape;1299;p57"/>
          <p:cNvCxnSpPr/>
          <p:nvPr/>
        </p:nvCxnSpPr>
        <p:spPr>
          <a:xfrm rot="10800000">
            <a:off x="2427724" y="2319573"/>
            <a:ext cx="2394900" cy="889800"/>
          </a:xfrm>
          <a:prstGeom prst="straightConnector1">
            <a:avLst/>
          </a:prstGeom>
          <a:noFill/>
          <a:ln cap="flat" cmpd="sng" w="101600">
            <a:solidFill>
              <a:schemeClr val="dk1"/>
            </a:solidFill>
            <a:prstDash val="solid"/>
            <a:miter lim="800000"/>
            <a:headEnd len="sm" w="sm" type="none"/>
            <a:tailEnd len="med" w="med" type="triangle"/>
          </a:ln>
        </p:spPr>
      </p:cxnSp>
      <p:cxnSp>
        <p:nvCxnSpPr>
          <p:cNvPr id="1300" name="Google Shape;1300;p57"/>
          <p:cNvCxnSpPr/>
          <p:nvPr/>
        </p:nvCxnSpPr>
        <p:spPr>
          <a:xfrm rot="10800000">
            <a:off x="9893079" y="2497528"/>
            <a:ext cx="1062300" cy="794400"/>
          </a:xfrm>
          <a:prstGeom prst="straightConnector1">
            <a:avLst/>
          </a:prstGeom>
          <a:noFill/>
          <a:ln cap="flat" cmpd="sng" w="101600">
            <a:solidFill>
              <a:schemeClr val="dk1"/>
            </a:solidFill>
            <a:prstDash val="solid"/>
            <a:miter lim="800000"/>
            <a:headEnd len="sm" w="sm" type="none"/>
            <a:tailEnd len="sm" w="sm" type="none"/>
          </a:ln>
        </p:spPr>
      </p:cxnSp>
      <p:cxnSp>
        <p:nvCxnSpPr>
          <p:cNvPr id="1301" name="Google Shape;1301;p57"/>
          <p:cNvCxnSpPr/>
          <p:nvPr/>
        </p:nvCxnSpPr>
        <p:spPr>
          <a:xfrm flipH="1" rot="10800000">
            <a:off x="9896167" y="1811478"/>
            <a:ext cx="1297800" cy="662400"/>
          </a:xfrm>
          <a:prstGeom prst="straightConnector1">
            <a:avLst/>
          </a:prstGeom>
          <a:noFill/>
          <a:ln cap="flat" cmpd="sng" w="101600">
            <a:solidFill>
              <a:schemeClr val="dk1"/>
            </a:solidFill>
            <a:prstDash val="solid"/>
            <a:miter lim="800000"/>
            <a:headEnd len="sm" w="sm" type="none"/>
            <a:tailEnd len="med" w="med" type="stealth"/>
          </a:ln>
        </p:spPr>
      </p:cxnSp>
      <p:cxnSp>
        <p:nvCxnSpPr>
          <p:cNvPr id="1302" name="Google Shape;1302;p57"/>
          <p:cNvCxnSpPr/>
          <p:nvPr/>
        </p:nvCxnSpPr>
        <p:spPr>
          <a:xfrm flipH="1">
            <a:off x="4429200" y="4239547"/>
            <a:ext cx="1666800" cy="1432500"/>
          </a:xfrm>
          <a:prstGeom prst="straightConnector1">
            <a:avLst/>
          </a:prstGeom>
          <a:noFill/>
          <a:ln cap="flat" cmpd="sng" w="101600">
            <a:solidFill>
              <a:schemeClr val="dk1"/>
            </a:solidFill>
            <a:prstDash val="solid"/>
            <a:miter lim="800000"/>
            <a:headEnd len="sm" w="sm" type="none"/>
            <a:tailEnd len="sm" w="sm" type="none"/>
          </a:ln>
        </p:spPr>
      </p:cxnSp>
      <p:cxnSp>
        <p:nvCxnSpPr>
          <p:cNvPr id="1303" name="Google Shape;1303;p57"/>
          <p:cNvCxnSpPr/>
          <p:nvPr/>
        </p:nvCxnSpPr>
        <p:spPr>
          <a:xfrm rot="10800000">
            <a:off x="2373523" y="2473884"/>
            <a:ext cx="2082600" cy="3259200"/>
          </a:xfrm>
          <a:prstGeom prst="straightConnector1">
            <a:avLst/>
          </a:prstGeom>
          <a:noFill/>
          <a:ln cap="flat" cmpd="sng" w="50800">
            <a:solidFill>
              <a:schemeClr val="dk1"/>
            </a:solidFill>
            <a:prstDash val="dash"/>
            <a:miter lim="800000"/>
            <a:headEnd len="sm" w="sm" type="none"/>
            <a:tailEnd len="sm" w="sm" type="none"/>
          </a:ln>
        </p:spPr>
      </p:cxn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9" name="Shape 1309"/>
        <p:cNvGrpSpPr/>
        <p:nvPr/>
      </p:nvGrpSpPr>
      <p:grpSpPr>
        <a:xfrm>
          <a:off x="0" y="0"/>
          <a:ext cx="0" cy="0"/>
          <a:chOff x="0" y="0"/>
          <a:chExt cx="0" cy="0"/>
        </a:xfrm>
      </p:grpSpPr>
      <p:sp>
        <p:nvSpPr>
          <p:cNvPr id="1310" name="Google Shape;1310;p58"/>
          <p:cNvSpPr txBox="1"/>
          <p:nvPr>
            <p:ph type="title"/>
          </p:nvPr>
        </p:nvSpPr>
        <p:spPr>
          <a:xfrm>
            <a:off x="165103" y="226838"/>
            <a:ext cx="11823600" cy="754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Stamford Special</a:t>
            </a:r>
            <a:endParaRPr/>
          </a:p>
        </p:txBody>
      </p:sp>
      <p:sp>
        <p:nvSpPr>
          <p:cNvPr id="1311" name="Google Shape;1311;p58"/>
          <p:cNvSpPr/>
          <p:nvPr/>
        </p:nvSpPr>
        <p:spPr>
          <a:xfrm>
            <a:off x="5765834" y="3248025"/>
            <a:ext cx="641400" cy="5943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12" name="Google Shape;1312;p58"/>
          <p:cNvSpPr/>
          <p:nvPr/>
        </p:nvSpPr>
        <p:spPr>
          <a:xfrm>
            <a:off x="990639" y="3760253"/>
            <a:ext cx="641400" cy="5943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13" name="Google Shape;1313;p58"/>
          <p:cNvSpPr/>
          <p:nvPr/>
        </p:nvSpPr>
        <p:spPr>
          <a:xfrm>
            <a:off x="10671304" y="3248025"/>
            <a:ext cx="641400" cy="5943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14" name="Google Shape;1314;p58"/>
          <p:cNvSpPr/>
          <p:nvPr/>
        </p:nvSpPr>
        <p:spPr>
          <a:xfrm>
            <a:off x="9019152" y="3248025"/>
            <a:ext cx="641400" cy="59430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15" name="Google Shape;1315;p58"/>
          <p:cNvSpPr/>
          <p:nvPr/>
        </p:nvSpPr>
        <p:spPr>
          <a:xfrm>
            <a:off x="10671304" y="3942367"/>
            <a:ext cx="641400" cy="5943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16" name="Google Shape;1316;p58"/>
          <p:cNvSpPr/>
          <p:nvPr/>
        </p:nvSpPr>
        <p:spPr>
          <a:xfrm>
            <a:off x="7564678" y="3248025"/>
            <a:ext cx="641400" cy="59430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Football with solid fill" id="1317" name="Google Shape;1317;p58"/>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1318" name="Google Shape;1318;p58"/>
          <p:cNvSpPr/>
          <p:nvPr/>
        </p:nvSpPr>
        <p:spPr>
          <a:xfrm flipH="1">
            <a:off x="1631922" y="4155302"/>
            <a:ext cx="4284299" cy="398623"/>
          </a:xfrm>
          <a:custGeom>
            <a:rect b="b" l="l" r="r" t="t"/>
            <a:pathLst>
              <a:path extrusionOk="0" h="398623" w="4284299">
                <a:moveTo>
                  <a:pt x="0" y="324675"/>
                </a:moveTo>
                <a:cubicBezTo>
                  <a:pt x="144216" y="191238"/>
                  <a:pt x="283753" y="73676"/>
                  <a:pt x="405509" y="73953"/>
                </a:cubicBezTo>
                <a:cubicBezTo>
                  <a:pt x="527496" y="85356"/>
                  <a:pt x="516176" y="369512"/>
                  <a:pt x="617079" y="368920"/>
                </a:cubicBezTo>
                <a:cubicBezTo>
                  <a:pt x="680594" y="387244"/>
                  <a:pt x="802742" y="92127"/>
                  <a:pt x="899172" y="73953"/>
                </a:cubicBezTo>
                <a:cubicBezTo>
                  <a:pt x="981062" y="62394"/>
                  <a:pt x="1096721" y="354842"/>
                  <a:pt x="1181267" y="339424"/>
                </a:cubicBezTo>
                <a:cubicBezTo>
                  <a:pt x="1282613" y="328350"/>
                  <a:pt x="1376182" y="-23726"/>
                  <a:pt x="1445729" y="211"/>
                </a:cubicBezTo>
                <a:cubicBezTo>
                  <a:pt x="1506417" y="7637"/>
                  <a:pt x="1524106" y="400558"/>
                  <a:pt x="1639670" y="398417"/>
                </a:cubicBezTo>
                <a:cubicBezTo>
                  <a:pt x="1741690" y="400374"/>
                  <a:pt x="1962617" y="72683"/>
                  <a:pt x="2062810" y="59204"/>
                </a:cubicBezTo>
                <a:cubicBezTo>
                  <a:pt x="2167495" y="60252"/>
                  <a:pt x="2125644" y="368852"/>
                  <a:pt x="2203857" y="368920"/>
                </a:cubicBezTo>
                <a:cubicBezTo>
                  <a:pt x="2280262" y="369478"/>
                  <a:pt x="2503155" y="75952"/>
                  <a:pt x="2591736" y="73953"/>
                </a:cubicBezTo>
                <a:cubicBezTo>
                  <a:pt x="2693247" y="87546"/>
                  <a:pt x="2672389" y="407116"/>
                  <a:pt x="2768044" y="383669"/>
                </a:cubicBezTo>
                <a:cubicBezTo>
                  <a:pt x="2875350" y="389760"/>
                  <a:pt x="3073287" y="35150"/>
                  <a:pt x="3173554" y="14959"/>
                </a:cubicBezTo>
                <a:cubicBezTo>
                  <a:pt x="3283970" y="3646"/>
                  <a:pt x="3350966" y="319483"/>
                  <a:pt x="3420386" y="324675"/>
                </a:cubicBezTo>
                <a:cubicBezTo>
                  <a:pt x="3484921" y="325658"/>
                  <a:pt x="3524300" y="8015"/>
                  <a:pt x="3596695" y="14959"/>
                </a:cubicBezTo>
                <a:cubicBezTo>
                  <a:pt x="3640902" y="11467"/>
                  <a:pt x="3663311" y="281537"/>
                  <a:pt x="3773003" y="309927"/>
                </a:cubicBezTo>
                <a:cubicBezTo>
                  <a:pt x="3870783" y="301410"/>
                  <a:pt x="4081248" y="51491"/>
                  <a:pt x="4178513" y="29707"/>
                </a:cubicBezTo>
                <a:cubicBezTo>
                  <a:pt x="4260370" y="20965"/>
                  <a:pt x="4277623" y="120880"/>
                  <a:pt x="4284299" y="221436"/>
                </a:cubicBezTo>
              </a:path>
            </a:pathLst>
          </a:custGeom>
          <a:noFill/>
          <a:ln cap="flat" cmpd="dbl"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19" name="Google Shape;1319;p58"/>
          <p:cNvSpPr/>
          <p:nvPr/>
        </p:nvSpPr>
        <p:spPr>
          <a:xfrm>
            <a:off x="5916220" y="3737862"/>
            <a:ext cx="3981180" cy="836670"/>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20" name="Google Shape;1320;p58"/>
          <p:cNvSpPr txBox="1"/>
          <p:nvPr/>
        </p:nvSpPr>
        <p:spPr>
          <a:xfrm>
            <a:off x="383458" y="6164831"/>
            <a:ext cx="11605200" cy="646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Red tosses or hands off to Blue (Niko) who loops back and throws quickly to Black who loops out into the flat. This will be a quick throw since the D will be coming for Blue.  If D runs with Black, Blue keeps</a:t>
            </a:r>
            <a:endParaRPr/>
          </a:p>
        </p:txBody>
      </p:sp>
      <p:cxnSp>
        <p:nvCxnSpPr>
          <p:cNvPr id="1321" name="Google Shape;1321;p58"/>
          <p:cNvCxnSpPr/>
          <p:nvPr/>
        </p:nvCxnSpPr>
        <p:spPr>
          <a:xfrm rot="10800000">
            <a:off x="7897276" y="2006473"/>
            <a:ext cx="0" cy="1227600"/>
          </a:xfrm>
          <a:prstGeom prst="straightConnector1">
            <a:avLst/>
          </a:prstGeom>
          <a:noFill/>
          <a:ln cap="flat" cmpd="sng" w="101600">
            <a:solidFill>
              <a:schemeClr val="dk1"/>
            </a:solidFill>
            <a:prstDash val="solid"/>
            <a:miter lim="800000"/>
            <a:headEnd len="sm" w="sm" type="none"/>
            <a:tailEnd len="sm" w="sm" type="none"/>
          </a:ln>
        </p:spPr>
      </p:cxnSp>
      <p:cxnSp>
        <p:nvCxnSpPr>
          <p:cNvPr id="1322" name="Google Shape;1322;p58"/>
          <p:cNvCxnSpPr/>
          <p:nvPr/>
        </p:nvCxnSpPr>
        <p:spPr>
          <a:xfrm rot="10800000">
            <a:off x="6983476" y="1229578"/>
            <a:ext cx="913800" cy="777000"/>
          </a:xfrm>
          <a:prstGeom prst="straightConnector1">
            <a:avLst/>
          </a:prstGeom>
          <a:noFill/>
          <a:ln cap="flat" cmpd="sng" w="101600">
            <a:solidFill>
              <a:schemeClr val="dk1"/>
            </a:solidFill>
            <a:prstDash val="solid"/>
            <a:miter lim="800000"/>
            <a:headEnd len="sm" w="sm" type="none"/>
            <a:tailEnd len="med" w="med" type="triangle"/>
          </a:ln>
        </p:spPr>
      </p:cxnSp>
      <p:cxnSp>
        <p:nvCxnSpPr>
          <p:cNvPr id="1323" name="Google Shape;1323;p58"/>
          <p:cNvCxnSpPr>
            <a:stCxn id="1314" idx="0"/>
          </p:cNvCxnSpPr>
          <p:nvPr/>
        </p:nvCxnSpPr>
        <p:spPr>
          <a:xfrm rot="10800000">
            <a:off x="6754452" y="1731225"/>
            <a:ext cx="2585400" cy="1516800"/>
          </a:xfrm>
          <a:prstGeom prst="straightConnector1">
            <a:avLst/>
          </a:prstGeom>
          <a:noFill/>
          <a:ln cap="flat" cmpd="sng" w="101600">
            <a:solidFill>
              <a:schemeClr val="dk1"/>
            </a:solidFill>
            <a:prstDash val="solid"/>
            <a:miter lim="800000"/>
            <a:headEnd len="sm" w="sm" type="none"/>
            <a:tailEnd len="med" w="med" type="triangle"/>
          </a:ln>
        </p:spPr>
      </p:cxnSp>
      <p:cxnSp>
        <p:nvCxnSpPr>
          <p:cNvPr id="1324" name="Google Shape;1324;p58"/>
          <p:cNvCxnSpPr/>
          <p:nvPr/>
        </p:nvCxnSpPr>
        <p:spPr>
          <a:xfrm rot="10800000">
            <a:off x="9893079" y="2497528"/>
            <a:ext cx="1062300" cy="794400"/>
          </a:xfrm>
          <a:prstGeom prst="straightConnector1">
            <a:avLst/>
          </a:prstGeom>
          <a:noFill/>
          <a:ln cap="flat" cmpd="sng" w="101600">
            <a:solidFill>
              <a:schemeClr val="dk1"/>
            </a:solidFill>
            <a:prstDash val="solid"/>
            <a:miter lim="800000"/>
            <a:headEnd len="sm" w="sm" type="none"/>
            <a:tailEnd len="sm" w="sm" type="none"/>
          </a:ln>
        </p:spPr>
      </p:cxnSp>
      <p:cxnSp>
        <p:nvCxnSpPr>
          <p:cNvPr id="1325" name="Google Shape;1325;p58"/>
          <p:cNvCxnSpPr/>
          <p:nvPr/>
        </p:nvCxnSpPr>
        <p:spPr>
          <a:xfrm rot="10800000">
            <a:off x="7564567" y="925278"/>
            <a:ext cx="2331600" cy="1548600"/>
          </a:xfrm>
          <a:prstGeom prst="straightConnector1">
            <a:avLst/>
          </a:prstGeom>
          <a:noFill/>
          <a:ln cap="flat" cmpd="sng" w="101600">
            <a:solidFill>
              <a:schemeClr val="dk1"/>
            </a:solidFill>
            <a:prstDash val="solid"/>
            <a:miter lim="800000"/>
            <a:headEnd len="sm" w="sm" type="none"/>
            <a:tailEnd len="med" w="med" type="stealth"/>
          </a:ln>
        </p:spPr>
      </p:cxnSp>
      <p:sp>
        <p:nvSpPr>
          <p:cNvPr id="1326" name="Google Shape;1326;p58"/>
          <p:cNvSpPr/>
          <p:nvPr/>
        </p:nvSpPr>
        <p:spPr>
          <a:xfrm flipH="1" rot="642296">
            <a:off x="2594139" y="3198758"/>
            <a:ext cx="3615814" cy="761260"/>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27" name="Google Shape;1327;p58"/>
          <p:cNvSpPr/>
          <p:nvPr/>
        </p:nvSpPr>
        <p:spPr>
          <a:xfrm flipH="1" rot="-1651744">
            <a:off x="7121827" y="4552162"/>
            <a:ext cx="3622333" cy="760382"/>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sq"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1328" name="Google Shape;1328;p58"/>
          <p:cNvCxnSpPr/>
          <p:nvPr/>
        </p:nvCxnSpPr>
        <p:spPr>
          <a:xfrm rot="10800000">
            <a:off x="8393025" y="4354569"/>
            <a:ext cx="722400" cy="751800"/>
          </a:xfrm>
          <a:prstGeom prst="straightConnector1">
            <a:avLst/>
          </a:prstGeom>
          <a:noFill/>
          <a:ln cap="flat" cmpd="sng" w="50800">
            <a:solidFill>
              <a:schemeClr val="dk1"/>
            </a:solidFill>
            <a:prstDash val="dash"/>
            <a:miter lim="800000"/>
            <a:headEnd len="sm" w="sm" type="none"/>
            <a:tailEnd len="sm" w="sm" type="none"/>
          </a:ln>
        </p:spPr>
      </p:cxnSp>
      <p:cxnSp>
        <p:nvCxnSpPr>
          <p:cNvPr id="1329" name="Google Shape;1329;p58"/>
          <p:cNvCxnSpPr/>
          <p:nvPr/>
        </p:nvCxnSpPr>
        <p:spPr>
          <a:xfrm rot="10800000">
            <a:off x="5036951" y="5222136"/>
            <a:ext cx="2118000" cy="200700"/>
          </a:xfrm>
          <a:prstGeom prst="straightConnector1">
            <a:avLst/>
          </a:prstGeom>
          <a:noFill/>
          <a:ln cap="flat" cmpd="sng" w="101600">
            <a:solidFill>
              <a:schemeClr val="dk1"/>
            </a:solidFill>
            <a:prstDash val="solid"/>
            <a:miter lim="800000"/>
            <a:headEnd len="sm" w="sm" type="none"/>
            <a:tailEnd len="med" w="med" type="triangle"/>
          </a:ln>
        </p:spPr>
      </p:cxnSp>
      <p:cxnSp>
        <p:nvCxnSpPr>
          <p:cNvPr id="1330" name="Google Shape;1330;p58"/>
          <p:cNvCxnSpPr>
            <a:endCxn id="1326" idx="2"/>
          </p:cNvCxnSpPr>
          <p:nvPr/>
        </p:nvCxnSpPr>
        <p:spPr>
          <a:xfrm rot="10800000">
            <a:off x="2691951" y="2873594"/>
            <a:ext cx="2345100" cy="2348400"/>
          </a:xfrm>
          <a:prstGeom prst="straightConnector1">
            <a:avLst/>
          </a:prstGeom>
          <a:noFill/>
          <a:ln cap="flat" cmpd="sng" w="50800">
            <a:solidFill>
              <a:schemeClr val="dk1"/>
            </a:solidFill>
            <a:prstDash val="dash"/>
            <a:miter lim="800000"/>
            <a:headEnd len="sm" w="sm" type="none"/>
            <a:tailEnd len="sm" w="sm" type="none"/>
          </a:ln>
        </p:spPr>
      </p:cxn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6" name="Shape 1336"/>
        <p:cNvGrpSpPr/>
        <p:nvPr/>
      </p:nvGrpSpPr>
      <p:grpSpPr>
        <a:xfrm>
          <a:off x="0" y="0"/>
          <a:ext cx="0" cy="0"/>
          <a:chOff x="0" y="0"/>
          <a:chExt cx="0" cy="0"/>
        </a:xfrm>
      </p:grpSpPr>
      <p:sp>
        <p:nvSpPr>
          <p:cNvPr id="1337" name="Google Shape;1337;p59"/>
          <p:cNvSpPr txBox="1"/>
          <p:nvPr>
            <p:ph type="title"/>
          </p:nvPr>
        </p:nvSpPr>
        <p:spPr>
          <a:xfrm>
            <a:off x="165103" y="226838"/>
            <a:ext cx="11823600" cy="754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Run—Trips Right, Jet Reverse _____</a:t>
            </a:r>
            <a:endParaRPr/>
          </a:p>
        </p:txBody>
      </p:sp>
      <p:sp>
        <p:nvSpPr>
          <p:cNvPr id="1338" name="Google Shape;1338;p59"/>
          <p:cNvSpPr/>
          <p:nvPr/>
        </p:nvSpPr>
        <p:spPr>
          <a:xfrm>
            <a:off x="5765834" y="3248025"/>
            <a:ext cx="641400" cy="59430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39" name="Google Shape;1339;p59"/>
          <p:cNvSpPr/>
          <p:nvPr/>
        </p:nvSpPr>
        <p:spPr>
          <a:xfrm>
            <a:off x="990639" y="3760253"/>
            <a:ext cx="641400" cy="59430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40" name="Google Shape;1340;p59"/>
          <p:cNvSpPr/>
          <p:nvPr/>
        </p:nvSpPr>
        <p:spPr>
          <a:xfrm>
            <a:off x="10671304" y="3248025"/>
            <a:ext cx="641400" cy="59430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41" name="Google Shape;1341;p59"/>
          <p:cNvSpPr/>
          <p:nvPr/>
        </p:nvSpPr>
        <p:spPr>
          <a:xfrm>
            <a:off x="9019152" y="3248025"/>
            <a:ext cx="641400" cy="59430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42" name="Google Shape;1342;p59"/>
          <p:cNvSpPr/>
          <p:nvPr/>
        </p:nvSpPr>
        <p:spPr>
          <a:xfrm>
            <a:off x="10671304" y="3942367"/>
            <a:ext cx="641400" cy="59430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43" name="Google Shape;1343;p59"/>
          <p:cNvSpPr/>
          <p:nvPr/>
        </p:nvSpPr>
        <p:spPr>
          <a:xfrm>
            <a:off x="7564678" y="3248025"/>
            <a:ext cx="641400" cy="59430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Football with solid fill" id="1344" name="Google Shape;1344;p59"/>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1345" name="Google Shape;1345;p59"/>
          <p:cNvSpPr/>
          <p:nvPr/>
        </p:nvSpPr>
        <p:spPr>
          <a:xfrm flipH="1">
            <a:off x="1631922" y="4155302"/>
            <a:ext cx="4284299" cy="398623"/>
          </a:xfrm>
          <a:custGeom>
            <a:rect b="b" l="l" r="r" t="t"/>
            <a:pathLst>
              <a:path extrusionOk="0" h="398623" w="4284299">
                <a:moveTo>
                  <a:pt x="0" y="324675"/>
                </a:moveTo>
                <a:cubicBezTo>
                  <a:pt x="144216" y="191238"/>
                  <a:pt x="283753" y="73676"/>
                  <a:pt x="405509" y="73953"/>
                </a:cubicBezTo>
                <a:cubicBezTo>
                  <a:pt x="527496" y="85356"/>
                  <a:pt x="516176" y="369512"/>
                  <a:pt x="617079" y="368920"/>
                </a:cubicBezTo>
                <a:cubicBezTo>
                  <a:pt x="680594" y="387244"/>
                  <a:pt x="802742" y="92127"/>
                  <a:pt x="899172" y="73953"/>
                </a:cubicBezTo>
                <a:cubicBezTo>
                  <a:pt x="981062" y="62394"/>
                  <a:pt x="1096721" y="354842"/>
                  <a:pt x="1181267" y="339424"/>
                </a:cubicBezTo>
                <a:cubicBezTo>
                  <a:pt x="1282613" y="328350"/>
                  <a:pt x="1376182" y="-23726"/>
                  <a:pt x="1445729" y="211"/>
                </a:cubicBezTo>
                <a:cubicBezTo>
                  <a:pt x="1506417" y="7637"/>
                  <a:pt x="1524106" y="400558"/>
                  <a:pt x="1639670" y="398417"/>
                </a:cubicBezTo>
                <a:cubicBezTo>
                  <a:pt x="1741690" y="400374"/>
                  <a:pt x="1962617" y="72683"/>
                  <a:pt x="2062810" y="59204"/>
                </a:cubicBezTo>
                <a:cubicBezTo>
                  <a:pt x="2167495" y="60252"/>
                  <a:pt x="2125644" y="368852"/>
                  <a:pt x="2203857" y="368920"/>
                </a:cubicBezTo>
                <a:cubicBezTo>
                  <a:pt x="2280262" y="369478"/>
                  <a:pt x="2503155" y="75952"/>
                  <a:pt x="2591736" y="73953"/>
                </a:cubicBezTo>
                <a:cubicBezTo>
                  <a:pt x="2693247" y="87546"/>
                  <a:pt x="2672389" y="407116"/>
                  <a:pt x="2768044" y="383669"/>
                </a:cubicBezTo>
                <a:cubicBezTo>
                  <a:pt x="2875350" y="389760"/>
                  <a:pt x="3073287" y="35150"/>
                  <a:pt x="3173554" y="14959"/>
                </a:cubicBezTo>
                <a:cubicBezTo>
                  <a:pt x="3283970" y="3646"/>
                  <a:pt x="3350966" y="319483"/>
                  <a:pt x="3420386" y="324675"/>
                </a:cubicBezTo>
                <a:cubicBezTo>
                  <a:pt x="3484921" y="325658"/>
                  <a:pt x="3524300" y="8015"/>
                  <a:pt x="3596695" y="14959"/>
                </a:cubicBezTo>
                <a:cubicBezTo>
                  <a:pt x="3640902" y="11467"/>
                  <a:pt x="3663311" y="281537"/>
                  <a:pt x="3773003" y="309927"/>
                </a:cubicBezTo>
                <a:cubicBezTo>
                  <a:pt x="3870783" y="301410"/>
                  <a:pt x="4081248" y="51491"/>
                  <a:pt x="4178513" y="29707"/>
                </a:cubicBezTo>
                <a:cubicBezTo>
                  <a:pt x="4260370" y="20965"/>
                  <a:pt x="4277623" y="120880"/>
                  <a:pt x="4284299" y="221436"/>
                </a:cubicBezTo>
              </a:path>
            </a:pathLst>
          </a:custGeom>
          <a:noFill/>
          <a:ln cap="flat" cmpd="dbl"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46" name="Google Shape;1346;p59"/>
          <p:cNvSpPr/>
          <p:nvPr/>
        </p:nvSpPr>
        <p:spPr>
          <a:xfrm>
            <a:off x="5916220" y="3737862"/>
            <a:ext cx="3981180" cy="836670"/>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47" name="Google Shape;1347;p59"/>
          <p:cNvSpPr txBox="1"/>
          <p:nvPr/>
        </p:nvSpPr>
        <p:spPr>
          <a:xfrm>
            <a:off x="383458" y="6164831"/>
            <a:ext cx="116052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Red tosses or hands off to Blue who loops back and Runs to the open field</a:t>
            </a:r>
            <a:endParaRPr/>
          </a:p>
        </p:txBody>
      </p:sp>
      <p:cxnSp>
        <p:nvCxnSpPr>
          <p:cNvPr id="1348" name="Google Shape;1348;p59"/>
          <p:cNvCxnSpPr/>
          <p:nvPr/>
        </p:nvCxnSpPr>
        <p:spPr>
          <a:xfrm rot="10800000">
            <a:off x="9331934" y="2392954"/>
            <a:ext cx="0" cy="875700"/>
          </a:xfrm>
          <a:prstGeom prst="straightConnector1">
            <a:avLst/>
          </a:prstGeom>
          <a:noFill/>
          <a:ln cap="flat" cmpd="sng" w="101600">
            <a:solidFill>
              <a:schemeClr val="dk1"/>
            </a:solidFill>
            <a:prstDash val="solid"/>
            <a:miter lim="800000"/>
            <a:headEnd len="sm" w="sm" type="none"/>
            <a:tailEnd len="sm" w="sm" type="none"/>
          </a:ln>
        </p:spPr>
      </p:cxnSp>
      <p:cxnSp>
        <p:nvCxnSpPr>
          <p:cNvPr id="1349" name="Google Shape;1349;p59"/>
          <p:cNvCxnSpPr/>
          <p:nvPr/>
        </p:nvCxnSpPr>
        <p:spPr>
          <a:xfrm flipH="1" rot="10800000">
            <a:off x="9349732" y="1427042"/>
            <a:ext cx="543600" cy="1002000"/>
          </a:xfrm>
          <a:prstGeom prst="straightConnector1">
            <a:avLst/>
          </a:prstGeom>
          <a:noFill/>
          <a:ln cap="flat" cmpd="sng" w="101600">
            <a:solidFill>
              <a:schemeClr val="dk1"/>
            </a:solidFill>
            <a:prstDash val="solid"/>
            <a:miter lim="800000"/>
            <a:headEnd len="sm" w="sm" type="none"/>
            <a:tailEnd len="med" w="med" type="triangle"/>
          </a:ln>
        </p:spPr>
      </p:cxnSp>
      <p:cxnSp>
        <p:nvCxnSpPr>
          <p:cNvPr id="1350" name="Google Shape;1350;p59"/>
          <p:cNvCxnSpPr/>
          <p:nvPr/>
        </p:nvCxnSpPr>
        <p:spPr>
          <a:xfrm rot="10800000">
            <a:off x="5107013" y="1818220"/>
            <a:ext cx="2585400" cy="1516800"/>
          </a:xfrm>
          <a:prstGeom prst="straightConnector1">
            <a:avLst/>
          </a:prstGeom>
          <a:noFill/>
          <a:ln cap="flat" cmpd="sng" w="101600">
            <a:solidFill>
              <a:schemeClr val="dk1"/>
            </a:solidFill>
            <a:prstDash val="solid"/>
            <a:miter lim="800000"/>
            <a:headEnd len="sm" w="sm" type="none"/>
            <a:tailEnd len="med" w="med" type="triangle"/>
          </a:ln>
        </p:spPr>
      </p:cxnSp>
      <p:cxnSp>
        <p:nvCxnSpPr>
          <p:cNvPr id="1351" name="Google Shape;1351;p59"/>
          <p:cNvCxnSpPr/>
          <p:nvPr/>
        </p:nvCxnSpPr>
        <p:spPr>
          <a:xfrm rot="10800000">
            <a:off x="9893079" y="2497528"/>
            <a:ext cx="1062300" cy="794400"/>
          </a:xfrm>
          <a:prstGeom prst="straightConnector1">
            <a:avLst/>
          </a:prstGeom>
          <a:noFill/>
          <a:ln cap="flat" cmpd="sng" w="101600">
            <a:solidFill>
              <a:schemeClr val="dk1"/>
            </a:solidFill>
            <a:prstDash val="solid"/>
            <a:miter lim="800000"/>
            <a:headEnd len="sm" w="sm" type="none"/>
            <a:tailEnd len="sm" w="sm" type="none"/>
          </a:ln>
        </p:spPr>
      </p:cxnSp>
      <p:cxnSp>
        <p:nvCxnSpPr>
          <p:cNvPr id="1352" name="Google Shape;1352;p59"/>
          <p:cNvCxnSpPr/>
          <p:nvPr/>
        </p:nvCxnSpPr>
        <p:spPr>
          <a:xfrm rot="10800000">
            <a:off x="7564567" y="925278"/>
            <a:ext cx="2331600" cy="1548600"/>
          </a:xfrm>
          <a:prstGeom prst="straightConnector1">
            <a:avLst/>
          </a:prstGeom>
          <a:noFill/>
          <a:ln cap="flat" cmpd="sng" w="101600">
            <a:solidFill>
              <a:schemeClr val="dk1"/>
            </a:solidFill>
            <a:prstDash val="solid"/>
            <a:miter lim="800000"/>
            <a:headEnd len="sm" w="sm" type="none"/>
            <a:tailEnd len="med" w="med" type="stealth"/>
          </a:ln>
        </p:spPr>
      </p:cxnSp>
      <p:sp>
        <p:nvSpPr>
          <p:cNvPr id="1353" name="Google Shape;1353;p59"/>
          <p:cNvSpPr/>
          <p:nvPr/>
        </p:nvSpPr>
        <p:spPr>
          <a:xfrm flipH="1" rot="641632">
            <a:off x="4058978" y="1508790"/>
            <a:ext cx="2308093" cy="2588433"/>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flat"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54" name="Google Shape;1354;p59"/>
          <p:cNvSpPr/>
          <p:nvPr/>
        </p:nvSpPr>
        <p:spPr>
          <a:xfrm flipH="1" rot="-1651744">
            <a:off x="7121827" y="4552162"/>
            <a:ext cx="3622333" cy="760382"/>
          </a:xfrm>
          <a:custGeom>
            <a:rect b="b" l="l" r="r" t="t"/>
            <a:pathLst>
              <a:path extrusionOk="0" h="485026" w="3893575">
                <a:moveTo>
                  <a:pt x="0" y="442452"/>
                </a:moveTo>
                <a:cubicBezTo>
                  <a:pt x="715297" y="479323"/>
                  <a:pt x="1430594" y="516194"/>
                  <a:pt x="2079523" y="442452"/>
                </a:cubicBezTo>
                <a:cubicBezTo>
                  <a:pt x="2728452" y="368710"/>
                  <a:pt x="3311013" y="184355"/>
                  <a:pt x="3893575" y="0"/>
                </a:cubicBezTo>
              </a:path>
            </a:pathLst>
          </a:custGeom>
          <a:noFill/>
          <a:ln cap="sq" cmpd="sng" w="635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1355" name="Google Shape;1355;p59"/>
          <p:cNvCxnSpPr/>
          <p:nvPr/>
        </p:nvCxnSpPr>
        <p:spPr>
          <a:xfrm rot="10800000">
            <a:off x="8393025" y="4354569"/>
            <a:ext cx="722400" cy="751800"/>
          </a:xfrm>
          <a:prstGeom prst="straightConnector1">
            <a:avLst/>
          </a:prstGeom>
          <a:noFill/>
          <a:ln cap="flat" cmpd="sng" w="50800">
            <a:solidFill>
              <a:schemeClr val="dk1"/>
            </a:solidFill>
            <a:prstDash val="dash"/>
            <a:miter lim="800000"/>
            <a:headEnd len="sm" w="sm" type="none"/>
            <a:tailEnd len="sm" w="sm" type="none"/>
          </a:ln>
        </p:spPr>
      </p:cxnSp>
      <p:cxnSp>
        <p:nvCxnSpPr>
          <p:cNvPr id="1356" name="Google Shape;1356;p59"/>
          <p:cNvCxnSpPr/>
          <p:nvPr/>
        </p:nvCxnSpPr>
        <p:spPr>
          <a:xfrm rot="10800000">
            <a:off x="2328551" y="3176137"/>
            <a:ext cx="4826400" cy="2246700"/>
          </a:xfrm>
          <a:prstGeom prst="straightConnector1">
            <a:avLst/>
          </a:prstGeom>
          <a:noFill/>
          <a:ln cap="flat" cmpd="sng" w="101600">
            <a:solidFill>
              <a:schemeClr val="dk1"/>
            </a:solidFill>
            <a:prstDash val="solid"/>
            <a:miter lim="800000"/>
            <a:headEnd len="sm" w="sm" type="none"/>
            <a:tailEnd len="sm" w="sm" type="none"/>
          </a:ln>
        </p:spPr>
      </p:cxnSp>
      <p:cxnSp>
        <p:nvCxnSpPr>
          <p:cNvPr id="1357" name="Google Shape;1357;p59"/>
          <p:cNvCxnSpPr/>
          <p:nvPr/>
        </p:nvCxnSpPr>
        <p:spPr>
          <a:xfrm rot="10800000">
            <a:off x="2109222" y="1626152"/>
            <a:ext cx="222900" cy="1533300"/>
          </a:xfrm>
          <a:prstGeom prst="straightConnector1">
            <a:avLst/>
          </a:prstGeom>
          <a:noFill/>
          <a:ln cap="flat" cmpd="sng" w="101600">
            <a:solidFill>
              <a:schemeClr val="dk1"/>
            </a:solidFill>
            <a:prstDash val="solid"/>
            <a:miter lim="800000"/>
            <a:headEnd len="sm" w="sm" type="none"/>
            <a:tailEnd len="med" w="med" type="triangle"/>
          </a:ln>
        </p:spPr>
      </p:cxn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6"/>
          <p:cNvSpPr txBox="1"/>
          <p:nvPr>
            <p:ph type="title"/>
          </p:nvPr>
        </p:nvSpPr>
        <p:spPr>
          <a:xfrm>
            <a:off x="165103" y="226838"/>
            <a:ext cx="11823696" cy="75423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Basic Formation &amp; Key</a:t>
            </a:r>
            <a:endParaRPr/>
          </a:p>
        </p:txBody>
      </p:sp>
      <p:sp>
        <p:nvSpPr>
          <p:cNvPr id="153" name="Google Shape;153;p6"/>
          <p:cNvSpPr/>
          <p:nvPr/>
        </p:nvSpPr>
        <p:spPr>
          <a:xfrm>
            <a:off x="5765834" y="3248025"/>
            <a:ext cx="641283" cy="59436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3200" u="none" cap="none" strike="noStrike">
                <a:solidFill>
                  <a:schemeClr val="lt1"/>
                </a:solidFill>
                <a:latin typeface="Calibri"/>
                <a:ea typeface="Calibri"/>
                <a:cs typeface="Calibri"/>
                <a:sym typeface="Calibri"/>
              </a:rPr>
              <a:t>Q</a:t>
            </a:r>
            <a:endParaRPr/>
          </a:p>
        </p:txBody>
      </p:sp>
      <p:sp>
        <p:nvSpPr>
          <p:cNvPr id="154" name="Google Shape;154;p6"/>
          <p:cNvSpPr/>
          <p:nvPr/>
        </p:nvSpPr>
        <p:spPr>
          <a:xfrm>
            <a:off x="966788" y="3248025"/>
            <a:ext cx="641283" cy="59436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3200" u="none" cap="none" strike="noStrike">
                <a:solidFill>
                  <a:schemeClr val="lt1"/>
                </a:solidFill>
                <a:latin typeface="Calibri"/>
                <a:ea typeface="Calibri"/>
                <a:cs typeface="Calibri"/>
                <a:sym typeface="Calibri"/>
              </a:rPr>
              <a:t>A</a:t>
            </a:r>
            <a:endParaRPr/>
          </a:p>
        </p:txBody>
      </p:sp>
      <p:sp>
        <p:nvSpPr>
          <p:cNvPr id="155" name="Google Shape;155;p6"/>
          <p:cNvSpPr/>
          <p:nvPr/>
        </p:nvSpPr>
        <p:spPr>
          <a:xfrm>
            <a:off x="10623254" y="3244461"/>
            <a:ext cx="641283" cy="59436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3200" u="none" cap="none" strike="noStrike">
                <a:solidFill>
                  <a:schemeClr val="lt1"/>
                </a:solidFill>
                <a:latin typeface="Calibri"/>
                <a:ea typeface="Calibri"/>
                <a:cs typeface="Calibri"/>
                <a:sym typeface="Calibri"/>
              </a:rPr>
              <a:t>D</a:t>
            </a:r>
            <a:endParaRPr/>
          </a:p>
        </p:txBody>
      </p:sp>
      <p:sp>
        <p:nvSpPr>
          <p:cNvPr id="156" name="Google Shape;156;p6"/>
          <p:cNvSpPr/>
          <p:nvPr/>
        </p:nvSpPr>
        <p:spPr>
          <a:xfrm>
            <a:off x="8218569" y="3248025"/>
            <a:ext cx="641283" cy="59436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3200" u="none" cap="none" strike="noStrike">
                <a:solidFill>
                  <a:schemeClr val="lt1"/>
                </a:solidFill>
                <a:latin typeface="Calibri"/>
                <a:ea typeface="Calibri"/>
                <a:cs typeface="Calibri"/>
                <a:sym typeface="Calibri"/>
              </a:rPr>
              <a:t>C</a:t>
            </a:r>
            <a:endParaRPr/>
          </a:p>
        </p:txBody>
      </p:sp>
      <p:sp>
        <p:nvSpPr>
          <p:cNvPr id="157" name="Google Shape;157;p6"/>
          <p:cNvSpPr/>
          <p:nvPr/>
        </p:nvSpPr>
        <p:spPr>
          <a:xfrm>
            <a:off x="5765834" y="4950767"/>
            <a:ext cx="641283" cy="59436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3200" u="none" cap="none" strike="noStrike">
                <a:solidFill>
                  <a:schemeClr val="lt1"/>
                </a:solidFill>
                <a:latin typeface="Calibri"/>
                <a:ea typeface="Calibri"/>
                <a:cs typeface="Calibri"/>
                <a:sym typeface="Calibri"/>
              </a:rPr>
              <a:t>R</a:t>
            </a:r>
            <a:endParaRPr/>
          </a:p>
        </p:txBody>
      </p:sp>
      <p:sp>
        <p:nvSpPr>
          <p:cNvPr id="158" name="Google Shape;158;p6"/>
          <p:cNvSpPr/>
          <p:nvPr/>
        </p:nvSpPr>
        <p:spPr>
          <a:xfrm>
            <a:off x="3366311" y="3248025"/>
            <a:ext cx="641283" cy="59436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3200" u="none" cap="none" strike="noStrike">
                <a:solidFill>
                  <a:schemeClr val="lt1"/>
                </a:solidFill>
                <a:latin typeface="Calibri"/>
                <a:ea typeface="Calibri"/>
                <a:cs typeface="Calibri"/>
                <a:sym typeface="Calibri"/>
              </a:rPr>
              <a:t>B</a:t>
            </a:r>
            <a:endParaRPr/>
          </a:p>
        </p:txBody>
      </p:sp>
      <p:pic>
        <p:nvPicPr>
          <p:cNvPr descr="Football with solid fill" id="159" name="Google Shape;159;p6"/>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160" name="Google Shape;160;p6"/>
          <p:cNvSpPr/>
          <p:nvPr/>
        </p:nvSpPr>
        <p:spPr>
          <a:xfrm rot="-5400000">
            <a:off x="2105716" y="1522029"/>
            <a:ext cx="793086" cy="2399171"/>
          </a:xfrm>
          <a:prstGeom prst="rightBrace">
            <a:avLst>
              <a:gd fmla="val 8333" name="adj1"/>
              <a:gd fmla="val 50000" name="adj2"/>
            </a:avLst>
          </a:prstGeom>
          <a:noFill/>
          <a:ln cap="flat" cmpd="sng" w="3175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161" name="Google Shape;161;p6"/>
          <p:cNvSpPr txBox="1"/>
          <p:nvPr/>
        </p:nvSpPr>
        <p:spPr>
          <a:xfrm>
            <a:off x="1865444" y="1808259"/>
            <a:ext cx="1254189"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2800" u="none" cap="none" strike="noStrike">
                <a:solidFill>
                  <a:schemeClr val="dk1"/>
                </a:solidFill>
                <a:latin typeface="Calibri"/>
                <a:ea typeface="Calibri"/>
                <a:cs typeface="Calibri"/>
                <a:sym typeface="Calibri"/>
              </a:rPr>
              <a:t>5 Steps</a:t>
            </a:r>
            <a:endParaRPr/>
          </a:p>
        </p:txBody>
      </p:sp>
      <p:sp>
        <p:nvSpPr>
          <p:cNvPr id="162" name="Google Shape;162;p6"/>
          <p:cNvSpPr/>
          <p:nvPr/>
        </p:nvSpPr>
        <p:spPr>
          <a:xfrm rot="-5400000">
            <a:off x="4514619" y="1526949"/>
            <a:ext cx="793086" cy="2399171"/>
          </a:xfrm>
          <a:prstGeom prst="rightBrace">
            <a:avLst>
              <a:gd fmla="val 8333" name="adj1"/>
              <a:gd fmla="val 50000" name="adj2"/>
            </a:avLst>
          </a:prstGeom>
          <a:noFill/>
          <a:ln cap="flat" cmpd="sng" w="3175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63" name="Google Shape;163;p6"/>
          <p:cNvSpPr txBox="1"/>
          <p:nvPr/>
        </p:nvSpPr>
        <p:spPr>
          <a:xfrm>
            <a:off x="4274347" y="1813179"/>
            <a:ext cx="1254189"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Calibri"/>
                <a:ea typeface="Calibri"/>
                <a:cs typeface="Calibri"/>
                <a:sym typeface="Calibri"/>
              </a:rPr>
              <a:t>5 Steps</a:t>
            </a:r>
            <a:endParaRPr/>
          </a:p>
        </p:txBody>
      </p:sp>
      <p:sp>
        <p:nvSpPr>
          <p:cNvPr id="164" name="Google Shape;164;p6"/>
          <p:cNvSpPr/>
          <p:nvPr/>
        </p:nvSpPr>
        <p:spPr>
          <a:xfrm rot="-5400000">
            <a:off x="6933351" y="1541697"/>
            <a:ext cx="793086" cy="2399171"/>
          </a:xfrm>
          <a:prstGeom prst="rightBrace">
            <a:avLst>
              <a:gd fmla="val 8333" name="adj1"/>
              <a:gd fmla="val 50000" name="adj2"/>
            </a:avLst>
          </a:prstGeom>
          <a:noFill/>
          <a:ln cap="flat" cmpd="sng" w="3175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65" name="Google Shape;165;p6"/>
          <p:cNvSpPr txBox="1"/>
          <p:nvPr/>
        </p:nvSpPr>
        <p:spPr>
          <a:xfrm>
            <a:off x="6693079" y="1827927"/>
            <a:ext cx="1254189"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Calibri"/>
                <a:ea typeface="Calibri"/>
                <a:cs typeface="Calibri"/>
                <a:sym typeface="Calibri"/>
              </a:rPr>
              <a:t>5 Steps</a:t>
            </a:r>
            <a:endParaRPr/>
          </a:p>
        </p:txBody>
      </p:sp>
      <p:sp>
        <p:nvSpPr>
          <p:cNvPr id="166" name="Google Shape;166;p6"/>
          <p:cNvSpPr/>
          <p:nvPr/>
        </p:nvSpPr>
        <p:spPr>
          <a:xfrm rot="-5400000">
            <a:off x="9342254" y="1546617"/>
            <a:ext cx="793086" cy="2399171"/>
          </a:xfrm>
          <a:prstGeom prst="rightBrace">
            <a:avLst>
              <a:gd fmla="val 8333" name="adj1"/>
              <a:gd fmla="val 50000" name="adj2"/>
            </a:avLst>
          </a:prstGeom>
          <a:noFill/>
          <a:ln cap="flat" cmpd="sng" w="3175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67" name="Google Shape;167;p6"/>
          <p:cNvSpPr txBox="1"/>
          <p:nvPr/>
        </p:nvSpPr>
        <p:spPr>
          <a:xfrm>
            <a:off x="9101982" y="1832847"/>
            <a:ext cx="1254189"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Calibri"/>
                <a:ea typeface="Calibri"/>
                <a:cs typeface="Calibri"/>
                <a:sym typeface="Calibri"/>
              </a:rPr>
              <a:t>5 Steps</a:t>
            </a:r>
            <a:endParaRPr/>
          </a:p>
        </p:txBody>
      </p:sp>
      <p:sp>
        <p:nvSpPr>
          <p:cNvPr id="168" name="Google Shape;168;p6"/>
          <p:cNvSpPr/>
          <p:nvPr/>
        </p:nvSpPr>
        <p:spPr>
          <a:xfrm>
            <a:off x="6403215" y="2820978"/>
            <a:ext cx="793086" cy="2399171"/>
          </a:xfrm>
          <a:prstGeom prst="rightBrace">
            <a:avLst>
              <a:gd fmla="val 8333" name="adj1"/>
              <a:gd fmla="val 73360" name="adj2"/>
            </a:avLst>
          </a:prstGeom>
          <a:noFill/>
          <a:ln cap="flat" cmpd="sng" w="3175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69" name="Google Shape;169;p6"/>
          <p:cNvSpPr txBox="1"/>
          <p:nvPr/>
        </p:nvSpPr>
        <p:spPr>
          <a:xfrm>
            <a:off x="7239194" y="4239879"/>
            <a:ext cx="1247393"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Calibri"/>
                <a:ea typeface="Calibri"/>
                <a:cs typeface="Calibri"/>
                <a:sym typeface="Calibri"/>
              </a:rPr>
              <a:t>5 Yards</a:t>
            </a:r>
            <a:endParaRPr/>
          </a:p>
        </p:txBody>
      </p:sp>
      <p:cxnSp>
        <p:nvCxnSpPr>
          <p:cNvPr id="170" name="Google Shape;170;p6"/>
          <p:cNvCxnSpPr/>
          <p:nvPr/>
        </p:nvCxnSpPr>
        <p:spPr>
          <a:xfrm>
            <a:off x="752168" y="4763099"/>
            <a:ext cx="2614143" cy="0"/>
          </a:xfrm>
          <a:prstGeom prst="straightConnector1">
            <a:avLst/>
          </a:prstGeom>
          <a:noFill/>
          <a:ln cap="flat" cmpd="sng" w="57150">
            <a:solidFill>
              <a:schemeClr val="dk1"/>
            </a:solidFill>
            <a:prstDash val="solid"/>
            <a:miter lim="800000"/>
            <a:headEnd len="sm" w="sm" type="none"/>
            <a:tailEnd len="med" w="med" type="triangle"/>
          </a:ln>
        </p:spPr>
      </p:cxnSp>
      <p:sp>
        <p:nvSpPr>
          <p:cNvPr id="171" name="Google Shape;171;p6"/>
          <p:cNvSpPr txBox="1"/>
          <p:nvPr/>
        </p:nvSpPr>
        <p:spPr>
          <a:xfrm>
            <a:off x="618051" y="4986337"/>
            <a:ext cx="4361194"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Calibri"/>
                <a:ea typeface="Calibri"/>
                <a:cs typeface="Calibri"/>
                <a:sym typeface="Calibri"/>
              </a:rPr>
              <a:t>Solid line means player runs</a:t>
            </a:r>
            <a:endParaRPr/>
          </a:p>
        </p:txBody>
      </p:sp>
      <p:cxnSp>
        <p:nvCxnSpPr>
          <p:cNvPr id="172" name="Google Shape;172;p6"/>
          <p:cNvCxnSpPr/>
          <p:nvPr/>
        </p:nvCxnSpPr>
        <p:spPr>
          <a:xfrm>
            <a:off x="742340" y="5741407"/>
            <a:ext cx="2614143" cy="0"/>
          </a:xfrm>
          <a:prstGeom prst="straightConnector1">
            <a:avLst/>
          </a:prstGeom>
          <a:noFill/>
          <a:ln cap="flat" cmpd="sng" w="57150">
            <a:solidFill>
              <a:schemeClr val="dk1"/>
            </a:solidFill>
            <a:prstDash val="dash"/>
            <a:miter lim="800000"/>
            <a:headEnd len="sm" w="sm" type="none"/>
            <a:tailEnd len="sm" w="sm" type="none"/>
          </a:ln>
        </p:spPr>
      </p:cxnSp>
      <p:sp>
        <p:nvSpPr>
          <p:cNvPr id="173" name="Google Shape;173;p6"/>
          <p:cNvSpPr txBox="1"/>
          <p:nvPr/>
        </p:nvSpPr>
        <p:spPr>
          <a:xfrm>
            <a:off x="608223" y="5964645"/>
            <a:ext cx="6164573"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Calibri"/>
                <a:ea typeface="Calibri"/>
                <a:cs typeface="Calibri"/>
                <a:sym typeface="Calibri"/>
              </a:rPr>
              <a:t>Dash line means a pass between players</a:t>
            </a:r>
            <a:endParaRPr/>
          </a:p>
        </p:txBody>
      </p:sp>
      <p:sp>
        <p:nvSpPr>
          <p:cNvPr id="174" name="Google Shape;174;p6"/>
          <p:cNvSpPr txBox="1"/>
          <p:nvPr/>
        </p:nvSpPr>
        <p:spPr>
          <a:xfrm>
            <a:off x="7563594" y="5591799"/>
            <a:ext cx="4425205"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dk1"/>
                </a:solidFill>
                <a:latin typeface="Calibri"/>
                <a:ea typeface="Calibri"/>
                <a:cs typeface="Calibri"/>
                <a:sym typeface="Calibri"/>
              </a:rPr>
              <a:t>Squiggly line means player runs in motion before play starts</a:t>
            </a:r>
            <a:endParaRPr/>
          </a:p>
        </p:txBody>
      </p:sp>
      <p:sp>
        <p:nvSpPr>
          <p:cNvPr id="175" name="Google Shape;175;p6"/>
          <p:cNvSpPr/>
          <p:nvPr/>
        </p:nvSpPr>
        <p:spPr>
          <a:xfrm>
            <a:off x="7756648" y="5160593"/>
            <a:ext cx="3583858" cy="398623"/>
          </a:xfrm>
          <a:custGeom>
            <a:rect b="b" l="l" r="r" t="t"/>
            <a:pathLst>
              <a:path extrusionOk="0" h="398623" w="3583858">
                <a:moveTo>
                  <a:pt x="0" y="324675"/>
                </a:moveTo>
                <a:cubicBezTo>
                  <a:pt x="108437" y="184430"/>
                  <a:pt x="238330" y="72153"/>
                  <a:pt x="339213" y="73953"/>
                </a:cubicBezTo>
                <a:cubicBezTo>
                  <a:pt x="430137" y="82357"/>
                  <a:pt x="440834" y="369128"/>
                  <a:pt x="516193" y="368920"/>
                </a:cubicBezTo>
                <a:cubicBezTo>
                  <a:pt x="579713" y="374102"/>
                  <a:pt x="672201" y="86100"/>
                  <a:pt x="752167" y="73953"/>
                </a:cubicBezTo>
                <a:cubicBezTo>
                  <a:pt x="811219" y="58310"/>
                  <a:pt x="915188" y="353265"/>
                  <a:pt x="988142" y="339424"/>
                </a:cubicBezTo>
                <a:cubicBezTo>
                  <a:pt x="1081349" y="329152"/>
                  <a:pt x="1150415" y="-19825"/>
                  <a:pt x="1209367" y="211"/>
                </a:cubicBezTo>
                <a:cubicBezTo>
                  <a:pt x="1255950" y="7390"/>
                  <a:pt x="1283881" y="390173"/>
                  <a:pt x="1371600" y="398417"/>
                </a:cubicBezTo>
                <a:cubicBezTo>
                  <a:pt x="1455704" y="389861"/>
                  <a:pt x="1639950" y="73782"/>
                  <a:pt x="1725561" y="59204"/>
                </a:cubicBezTo>
                <a:cubicBezTo>
                  <a:pt x="1811983" y="58635"/>
                  <a:pt x="1780662" y="369072"/>
                  <a:pt x="1843548" y="368920"/>
                </a:cubicBezTo>
                <a:cubicBezTo>
                  <a:pt x="1901555" y="368833"/>
                  <a:pt x="2100325" y="80466"/>
                  <a:pt x="2168013" y="73953"/>
                </a:cubicBezTo>
                <a:cubicBezTo>
                  <a:pt x="2249796" y="81063"/>
                  <a:pt x="2235412" y="404188"/>
                  <a:pt x="2315496" y="383669"/>
                </a:cubicBezTo>
                <a:cubicBezTo>
                  <a:pt x="2401427" y="381254"/>
                  <a:pt x="2577041" y="41058"/>
                  <a:pt x="2654709" y="14959"/>
                </a:cubicBezTo>
                <a:cubicBezTo>
                  <a:pt x="2754290" y="-2431"/>
                  <a:pt x="2804202" y="315227"/>
                  <a:pt x="2861187" y="324675"/>
                </a:cubicBezTo>
                <a:cubicBezTo>
                  <a:pt x="2909626" y="326408"/>
                  <a:pt x="2947460" y="9103"/>
                  <a:pt x="3008671" y="14959"/>
                </a:cubicBezTo>
                <a:cubicBezTo>
                  <a:pt x="3055386" y="12327"/>
                  <a:pt x="3065550" y="288128"/>
                  <a:pt x="3156154" y="309927"/>
                </a:cubicBezTo>
                <a:cubicBezTo>
                  <a:pt x="3237911" y="303717"/>
                  <a:pt x="3412971" y="50943"/>
                  <a:pt x="3495367" y="29707"/>
                </a:cubicBezTo>
                <a:cubicBezTo>
                  <a:pt x="3556191" y="33661"/>
                  <a:pt x="3581829" y="123083"/>
                  <a:pt x="3583858" y="221436"/>
                </a:cubicBezTo>
              </a:path>
            </a:pathLst>
          </a:custGeom>
          <a:noFill/>
          <a:ln cap="flat" cmpd="dbl" w="508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7"/>
          <p:cNvSpPr txBox="1"/>
          <p:nvPr>
            <p:ph type="title"/>
          </p:nvPr>
        </p:nvSpPr>
        <p:spPr>
          <a:xfrm>
            <a:off x="165103" y="226838"/>
            <a:ext cx="11823696" cy="75423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Pass-- Hitches</a:t>
            </a:r>
            <a:endParaRPr/>
          </a:p>
        </p:txBody>
      </p:sp>
      <p:sp>
        <p:nvSpPr>
          <p:cNvPr id="183" name="Google Shape;183;p7"/>
          <p:cNvSpPr/>
          <p:nvPr/>
        </p:nvSpPr>
        <p:spPr>
          <a:xfrm>
            <a:off x="5765834" y="3248025"/>
            <a:ext cx="641283" cy="59436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Q</a:t>
            </a:r>
            <a:endParaRPr/>
          </a:p>
        </p:txBody>
      </p:sp>
      <p:sp>
        <p:nvSpPr>
          <p:cNvPr id="184" name="Google Shape;184;p7"/>
          <p:cNvSpPr/>
          <p:nvPr/>
        </p:nvSpPr>
        <p:spPr>
          <a:xfrm>
            <a:off x="966788" y="3248025"/>
            <a:ext cx="641283" cy="59436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A</a:t>
            </a:r>
            <a:endParaRPr/>
          </a:p>
        </p:txBody>
      </p:sp>
      <p:sp>
        <p:nvSpPr>
          <p:cNvPr id="185" name="Google Shape;185;p7"/>
          <p:cNvSpPr/>
          <p:nvPr/>
        </p:nvSpPr>
        <p:spPr>
          <a:xfrm>
            <a:off x="10623254" y="3244461"/>
            <a:ext cx="641283" cy="59436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D</a:t>
            </a:r>
            <a:endParaRPr/>
          </a:p>
        </p:txBody>
      </p:sp>
      <p:sp>
        <p:nvSpPr>
          <p:cNvPr id="186" name="Google Shape;186;p7"/>
          <p:cNvSpPr/>
          <p:nvPr/>
        </p:nvSpPr>
        <p:spPr>
          <a:xfrm>
            <a:off x="8218569" y="3248025"/>
            <a:ext cx="641283" cy="59436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C</a:t>
            </a:r>
            <a:endParaRPr/>
          </a:p>
        </p:txBody>
      </p:sp>
      <p:sp>
        <p:nvSpPr>
          <p:cNvPr id="187" name="Google Shape;187;p7"/>
          <p:cNvSpPr/>
          <p:nvPr/>
        </p:nvSpPr>
        <p:spPr>
          <a:xfrm>
            <a:off x="5765834" y="4950767"/>
            <a:ext cx="641283" cy="59436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R</a:t>
            </a:r>
            <a:endParaRPr/>
          </a:p>
        </p:txBody>
      </p:sp>
      <p:sp>
        <p:nvSpPr>
          <p:cNvPr id="188" name="Google Shape;188;p7"/>
          <p:cNvSpPr/>
          <p:nvPr/>
        </p:nvSpPr>
        <p:spPr>
          <a:xfrm>
            <a:off x="3366311" y="3248025"/>
            <a:ext cx="641283" cy="59436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B</a:t>
            </a:r>
            <a:endParaRPr/>
          </a:p>
        </p:txBody>
      </p:sp>
      <p:pic>
        <p:nvPicPr>
          <p:cNvPr descr="Football with solid fill" id="189" name="Google Shape;189;p7"/>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190" name="Google Shape;190;p7"/>
          <p:cNvSpPr/>
          <p:nvPr/>
        </p:nvSpPr>
        <p:spPr>
          <a:xfrm>
            <a:off x="1234149" y="1578002"/>
            <a:ext cx="747844" cy="348870"/>
          </a:xfrm>
          <a:prstGeom prst="curvedDownArrow">
            <a:avLst>
              <a:gd fmla="val 25000" name="adj1"/>
              <a:gd fmla="val 50000" name="adj2"/>
              <a:gd fmla="val 25000" name="adj3"/>
            </a:avLst>
          </a:prstGeom>
          <a:solidFill>
            <a:schemeClr val="dk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cxnSp>
        <p:nvCxnSpPr>
          <p:cNvPr id="191" name="Google Shape;191;p7"/>
          <p:cNvCxnSpPr/>
          <p:nvPr/>
        </p:nvCxnSpPr>
        <p:spPr>
          <a:xfrm rot="10800000">
            <a:off x="1287429" y="1934508"/>
            <a:ext cx="0" cy="1309953"/>
          </a:xfrm>
          <a:prstGeom prst="straightConnector1">
            <a:avLst/>
          </a:prstGeom>
          <a:noFill/>
          <a:ln cap="flat" cmpd="sng" w="101600">
            <a:solidFill>
              <a:schemeClr val="dk1"/>
            </a:solidFill>
            <a:prstDash val="solid"/>
            <a:miter lim="800000"/>
            <a:headEnd len="sm" w="sm" type="none"/>
            <a:tailEnd len="sm" w="sm" type="none"/>
          </a:ln>
        </p:spPr>
      </p:cxnSp>
      <p:sp>
        <p:nvSpPr>
          <p:cNvPr id="192" name="Google Shape;192;p7"/>
          <p:cNvSpPr/>
          <p:nvPr/>
        </p:nvSpPr>
        <p:spPr>
          <a:xfrm>
            <a:off x="3687297" y="1578002"/>
            <a:ext cx="747844" cy="348870"/>
          </a:xfrm>
          <a:prstGeom prst="curvedDownArrow">
            <a:avLst>
              <a:gd fmla="val 25000" name="adj1"/>
              <a:gd fmla="val 50000" name="adj2"/>
              <a:gd fmla="val 25000" name="adj3"/>
            </a:avLst>
          </a:prstGeom>
          <a:solidFill>
            <a:schemeClr val="dk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cxnSp>
        <p:nvCxnSpPr>
          <p:cNvPr id="193" name="Google Shape;193;p7"/>
          <p:cNvCxnSpPr/>
          <p:nvPr/>
        </p:nvCxnSpPr>
        <p:spPr>
          <a:xfrm rot="10800000">
            <a:off x="3725829" y="1934508"/>
            <a:ext cx="0" cy="1309953"/>
          </a:xfrm>
          <a:prstGeom prst="straightConnector1">
            <a:avLst/>
          </a:prstGeom>
          <a:noFill/>
          <a:ln cap="flat" cmpd="sng" w="101600">
            <a:solidFill>
              <a:schemeClr val="dk1"/>
            </a:solidFill>
            <a:prstDash val="solid"/>
            <a:miter lim="800000"/>
            <a:headEnd len="sm" w="sm" type="none"/>
            <a:tailEnd len="sm" w="sm" type="none"/>
          </a:ln>
        </p:spPr>
      </p:cxnSp>
      <p:sp>
        <p:nvSpPr>
          <p:cNvPr id="194" name="Google Shape;194;p7"/>
          <p:cNvSpPr/>
          <p:nvPr/>
        </p:nvSpPr>
        <p:spPr>
          <a:xfrm flipH="1">
            <a:off x="7927728" y="1578002"/>
            <a:ext cx="641283" cy="348870"/>
          </a:xfrm>
          <a:prstGeom prst="curvedDownArrow">
            <a:avLst>
              <a:gd fmla="val 25000" name="adj1"/>
              <a:gd fmla="val 50000" name="adj2"/>
              <a:gd fmla="val 25000" name="adj3"/>
            </a:avLst>
          </a:prstGeom>
          <a:solidFill>
            <a:schemeClr val="dk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cxnSp>
        <p:nvCxnSpPr>
          <p:cNvPr id="195" name="Google Shape;195;p7"/>
          <p:cNvCxnSpPr/>
          <p:nvPr/>
        </p:nvCxnSpPr>
        <p:spPr>
          <a:xfrm rot="10800000">
            <a:off x="8519055" y="1934508"/>
            <a:ext cx="0" cy="1309953"/>
          </a:xfrm>
          <a:prstGeom prst="straightConnector1">
            <a:avLst/>
          </a:prstGeom>
          <a:noFill/>
          <a:ln cap="flat" cmpd="sng" w="101600">
            <a:solidFill>
              <a:schemeClr val="dk1"/>
            </a:solidFill>
            <a:prstDash val="solid"/>
            <a:miter lim="800000"/>
            <a:headEnd len="sm" w="sm" type="none"/>
            <a:tailEnd len="sm" w="sm" type="none"/>
          </a:ln>
        </p:spPr>
      </p:cxnSp>
      <p:sp>
        <p:nvSpPr>
          <p:cNvPr id="196" name="Google Shape;196;p7"/>
          <p:cNvSpPr/>
          <p:nvPr/>
        </p:nvSpPr>
        <p:spPr>
          <a:xfrm flipH="1">
            <a:off x="10366524" y="1578002"/>
            <a:ext cx="641283" cy="348870"/>
          </a:xfrm>
          <a:prstGeom prst="curvedDownArrow">
            <a:avLst>
              <a:gd fmla="val 25000" name="adj1"/>
              <a:gd fmla="val 50000" name="adj2"/>
              <a:gd fmla="val 25000" name="adj3"/>
            </a:avLst>
          </a:prstGeom>
          <a:solidFill>
            <a:schemeClr val="dk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cxnSp>
        <p:nvCxnSpPr>
          <p:cNvPr id="197" name="Google Shape;197;p7"/>
          <p:cNvCxnSpPr/>
          <p:nvPr/>
        </p:nvCxnSpPr>
        <p:spPr>
          <a:xfrm rot="10800000">
            <a:off x="10957851" y="1934508"/>
            <a:ext cx="0" cy="1309953"/>
          </a:xfrm>
          <a:prstGeom prst="straightConnector1">
            <a:avLst/>
          </a:prstGeom>
          <a:noFill/>
          <a:ln cap="flat" cmpd="sng" w="101600">
            <a:solidFill>
              <a:schemeClr val="dk1"/>
            </a:solidFill>
            <a:prstDash val="solid"/>
            <a:miter lim="800000"/>
            <a:headEnd len="sm" w="sm" type="none"/>
            <a:tailEnd len="sm" w="sm" type="none"/>
          </a:ln>
        </p:spPr>
      </p:cxnSp>
      <p:sp>
        <p:nvSpPr>
          <p:cNvPr id="198" name="Google Shape;198;p7"/>
          <p:cNvSpPr/>
          <p:nvPr/>
        </p:nvSpPr>
        <p:spPr>
          <a:xfrm>
            <a:off x="8620866" y="1578002"/>
            <a:ext cx="492599" cy="1664677"/>
          </a:xfrm>
          <a:prstGeom prst="rightBrace">
            <a:avLst>
              <a:gd fmla="val 8333" name="adj1"/>
              <a:gd fmla="val 46781" name="adj2"/>
            </a:avLst>
          </a:prstGeom>
          <a:noFill/>
          <a:ln cap="flat" cmpd="sng" w="3175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99" name="Google Shape;199;p7"/>
          <p:cNvSpPr txBox="1"/>
          <p:nvPr/>
        </p:nvSpPr>
        <p:spPr>
          <a:xfrm>
            <a:off x="9113465" y="2062446"/>
            <a:ext cx="1247393"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Calibri"/>
                <a:ea typeface="Calibri"/>
                <a:cs typeface="Calibri"/>
                <a:sym typeface="Calibri"/>
              </a:rPr>
              <a:t>5 Yards</a:t>
            </a:r>
            <a:endParaRPr/>
          </a:p>
        </p:txBody>
      </p:sp>
      <p:cxnSp>
        <p:nvCxnSpPr>
          <p:cNvPr id="200" name="Google Shape;200;p7"/>
          <p:cNvCxnSpPr>
            <a:stCxn id="183" idx="4"/>
          </p:cNvCxnSpPr>
          <p:nvPr/>
        </p:nvCxnSpPr>
        <p:spPr>
          <a:xfrm>
            <a:off x="6086476" y="3842385"/>
            <a:ext cx="0" cy="818400"/>
          </a:xfrm>
          <a:prstGeom prst="straightConnector1">
            <a:avLst/>
          </a:prstGeom>
          <a:noFill/>
          <a:ln cap="flat" cmpd="sng" w="60325">
            <a:solidFill>
              <a:schemeClr val="dk1"/>
            </a:solidFill>
            <a:prstDash val="solid"/>
            <a:miter lim="800000"/>
            <a:headEnd len="sm" w="sm" type="none"/>
            <a:tailEnd len="med" w="med" type="diamond"/>
          </a:ln>
        </p:spPr>
      </p:cxnSp>
      <p:sp>
        <p:nvSpPr>
          <p:cNvPr id="201" name="Google Shape;201;p7"/>
          <p:cNvSpPr txBox="1"/>
          <p:nvPr/>
        </p:nvSpPr>
        <p:spPr>
          <a:xfrm>
            <a:off x="383458" y="6164831"/>
            <a:ext cx="11605341"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Pre-Snap—look for Defense. We have 4 receivers, to what should be 3 defenders.  Throw away from the MLB in coverage.</a:t>
            </a:r>
            <a:endParaRPr/>
          </a:p>
        </p:txBody>
      </p:sp>
      <p:sp>
        <p:nvSpPr>
          <p:cNvPr id="202" name="Google Shape;202;p7"/>
          <p:cNvSpPr/>
          <p:nvPr/>
        </p:nvSpPr>
        <p:spPr>
          <a:xfrm flipH="1" rot="10800000">
            <a:off x="6383657" y="4757615"/>
            <a:ext cx="3977201" cy="1097364"/>
          </a:xfrm>
          <a:prstGeom prst="arc">
            <a:avLst>
              <a:gd fmla="val 10818194" name="adj1"/>
              <a:gd fmla="val 118631"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203" name="Google Shape;203;p7"/>
          <p:cNvSpPr/>
          <p:nvPr/>
        </p:nvSpPr>
        <p:spPr>
          <a:xfrm>
            <a:off x="8184408" y="254883"/>
            <a:ext cx="641283" cy="594360"/>
          </a:xfrm>
          <a:prstGeom prst="ellipse">
            <a:avLst/>
          </a:prstGeom>
          <a:no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4" name="Google Shape;204;p7"/>
          <p:cNvSpPr/>
          <p:nvPr/>
        </p:nvSpPr>
        <p:spPr>
          <a:xfrm>
            <a:off x="9580510" y="1188633"/>
            <a:ext cx="641283" cy="594360"/>
          </a:xfrm>
          <a:prstGeom prst="ellipse">
            <a:avLst/>
          </a:prstGeom>
          <a:no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200">
                <a:solidFill>
                  <a:schemeClr val="dk1"/>
                </a:solidFill>
                <a:latin typeface="Calibri"/>
                <a:ea typeface="Calibri"/>
                <a:cs typeface="Calibri"/>
                <a:sym typeface="Calibri"/>
              </a:rPr>
              <a:t>OLB</a:t>
            </a:r>
            <a:endParaRPr b="1" sz="1200">
              <a:solidFill>
                <a:schemeClr val="lt1"/>
              </a:solidFill>
              <a:latin typeface="Calibri"/>
              <a:ea typeface="Calibri"/>
              <a:cs typeface="Calibri"/>
              <a:sym typeface="Calibri"/>
            </a:endParaRPr>
          </a:p>
        </p:txBody>
      </p:sp>
      <p:sp>
        <p:nvSpPr>
          <p:cNvPr id="205" name="Google Shape;205;p7"/>
          <p:cNvSpPr/>
          <p:nvPr/>
        </p:nvSpPr>
        <p:spPr>
          <a:xfrm>
            <a:off x="5627741" y="1104301"/>
            <a:ext cx="747844" cy="693124"/>
          </a:xfrm>
          <a:prstGeom prst="ellipse">
            <a:avLst/>
          </a:prstGeom>
          <a:no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dk1"/>
                </a:solidFill>
                <a:latin typeface="Calibri"/>
                <a:ea typeface="Calibri"/>
                <a:cs typeface="Calibri"/>
                <a:sym typeface="Calibri"/>
              </a:rPr>
              <a:t>MLB</a:t>
            </a:r>
            <a:endParaRPr/>
          </a:p>
        </p:txBody>
      </p:sp>
      <p:sp>
        <p:nvSpPr>
          <p:cNvPr id="206" name="Google Shape;206;p7"/>
          <p:cNvSpPr/>
          <p:nvPr/>
        </p:nvSpPr>
        <p:spPr>
          <a:xfrm>
            <a:off x="1970207" y="1104301"/>
            <a:ext cx="641283" cy="594360"/>
          </a:xfrm>
          <a:prstGeom prst="ellipse">
            <a:avLst/>
          </a:prstGeom>
          <a:no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100">
                <a:solidFill>
                  <a:schemeClr val="dk1"/>
                </a:solidFill>
                <a:latin typeface="Calibri"/>
                <a:ea typeface="Calibri"/>
                <a:cs typeface="Calibri"/>
                <a:sym typeface="Calibri"/>
              </a:rPr>
              <a:t>OLB</a:t>
            </a:r>
            <a:endParaRPr/>
          </a:p>
        </p:txBody>
      </p:sp>
      <p:sp>
        <p:nvSpPr>
          <p:cNvPr id="207" name="Google Shape;207;p7"/>
          <p:cNvSpPr/>
          <p:nvPr/>
        </p:nvSpPr>
        <p:spPr>
          <a:xfrm>
            <a:off x="3366311" y="258282"/>
            <a:ext cx="641283" cy="594360"/>
          </a:xfrm>
          <a:prstGeom prst="ellipse">
            <a:avLst/>
          </a:prstGeom>
          <a:no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8"/>
          <p:cNvSpPr txBox="1"/>
          <p:nvPr>
            <p:ph type="title"/>
          </p:nvPr>
        </p:nvSpPr>
        <p:spPr>
          <a:xfrm>
            <a:off x="165103" y="226838"/>
            <a:ext cx="11823696" cy="75423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Pass– Hitch &amp; Go</a:t>
            </a:r>
            <a:endParaRPr/>
          </a:p>
        </p:txBody>
      </p:sp>
      <p:sp>
        <p:nvSpPr>
          <p:cNvPr id="215" name="Google Shape;215;p8"/>
          <p:cNvSpPr/>
          <p:nvPr/>
        </p:nvSpPr>
        <p:spPr>
          <a:xfrm>
            <a:off x="5765834" y="3248025"/>
            <a:ext cx="641283" cy="59436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Q</a:t>
            </a:r>
            <a:endParaRPr/>
          </a:p>
        </p:txBody>
      </p:sp>
      <p:sp>
        <p:nvSpPr>
          <p:cNvPr id="216" name="Google Shape;216;p8"/>
          <p:cNvSpPr/>
          <p:nvPr/>
        </p:nvSpPr>
        <p:spPr>
          <a:xfrm>
            <a:off x="966788" y="3248025"/>
            <a:ext cx="641283" cy="59436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A</a:t>
            </a:r>
            <a:endParaRPr/>
          </a:p>
        </p:txBody>
      </p:sp>
      <p:sp>
        <p:nvSpPr>
          <p:cNvPr id="217" name="Google Shape;217;p8"/>
          <p:cNvSpPr/>
          <p:nvPr/>
        </p:nvSpPr>
        <p:spPr>
          <a:xfrm>
            <a:off x="10623254" y="3244461"/>
            <a:ext cx="641283" cy="59436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D</a:t>
            </a:r>
            <a:endParaRPr/>
          </a:p>
        </p:txBody>
      </p:sp>
      <p:sp>
        <p:nvSpPr>
          <p:cNvPr id="218" name="Google Shape;218;p8"/>
          <p:cNvSpPr/>
          <p:nvPr/>
        </p:nvSpPr>
        <p:spPr>
          <a:xfrm>
            <a:off x="8218569" y="3248025"/>
            <a:ext cx="641283" cy="59436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C</a:t>
            </a:r>
            <a:endParaRPr/>
          </a:p>
        </p:txBody>
      </p:sp>
      <p:sp>
        <p:nvSpPr>
          <p:cNvPr id="219" name="Google Shape;219;p8"/>
          <p:cNvSpPr/>
          <p:nvPr/>
        </p:nvSpPr>
        <p:spPr>
          <a:xfrm>
            <a:off x="5765834" y="4950767"/>
            <a:ext cx="641283" cy="59436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600">
                <a:solidFill>
                  <a:schemeClr val="lt1"/>
                </a:solidFill>
                <a:latin typeface="Calibri"/>
                <a:ea typeface="Calibri"/>
                <a:cs typeface="Calibri"/>
                <a:sym typeface="Calibri"/>
              </a:rPr>
              <a:t>R</a:t>
            </a:r>
            <a:endParaRPr/>
          </a:p>
        </p:txBody>
      </p:sp>
      <p:sp>
        <p:nvSpPr>
          <p:cNvPr id="220" name="Google Shape;220;p8"/>
          <p:cNvSpPr/>
          <p:nvPr/>
        </p:nvSpPr>
        <p:spPr>
          <a:xfrm>
            <a:off x="3366311" y="3248025"/>
            <a:ext cx="641283" cy="59436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B</a:t>
            </a:r>
            <a:endParaRPr/>
          </a:p>
        </p:txBody>
      </p:sp>
      <p:pic>
        <p:nvPicPr>
          <p:cNvPr descr="Football with solid fill" id="221" name="Google Shape;221;p8"/>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cxnSp>
        <p:nvCxnSpPr>
          <p:cNvPr id="222" name="Google Shape;222;p8"/>
          <p:cNvCxnSpPr/>
          <p:nvPr/>
        </p:nvCxnSpPr>
        <p:spPr>
          <a:xfrm rot="10800000">
            <a:off x="1287429" y="1934508"/>
            <a:ext cx="0" cy="1309953"/>
          </a:xfrm>
          <a:prstGeom prst="straightConnector1">
            <a:avLst/>
          </a:prstGeom>
          <a:noFill/>
          <a:ln cap="flat" cmpd="sng" w="101600">
            <a:solidFill>
              <a:schemeClr val="dk1"/>
            </a:solidFill>
            <a:prstDash val="solid"/>
            <a:miter lim="800000"/>
            <a:headEnd len="sm" w="sm" type="none"/>
            <a:tailEnd len="sm" w="sm" type="none"/>
          </a:ln>
        </p:spPr>
      </p:cxnSp>
      <p:cxnSp>
        <p:nvCxnSpPr>
          <p:cNvPr id="223" name="Google Shape;223;p8"/>
          <p:cNvCxnSpPr/>
          <p:nvPr/>
        </p:nvCxnSpPr>
        <p:spPr>
          <a:xfrm rot="10800000">
            <a:off x="3725829" y="1934508"/>
            <a:ext cx="0" cy="1309953"/>
          </a:xfrm>
          <a:prstGeom prst="straightConnector1">
            <a:avLst/>
          </a:prstGeom>
          <a:noFill/>
          <a:ln cap="flat" cmpd="sng" w="101600">
            <a:solidFill>
              <a:schemeClr val="dk1"/>
            </a:solidFill>
            <a:prstDash val="solid"/>
            <a:miter lim="800000"/>
            <a:headEnd len="sm" w="sm" type="none"/>
            <a:tailEnd len="sm" w="sm" type="none"/>
          </a:ln>
        </p:spPr>
      </p:cxnSp>
      <p:cxnSp>
        <p:nvCxnSpPr>
          <p:cNvPr id="224" name="Google Shape;224;p8"/>
          <p:cNvCxnSpPr/>
          <p:nvPr/>
        </p:nvCxnSpPr>
        <p:spPr>
          <a:xfrm rot="10800000">
            <a:off x="8519055" y="1934508"/>
            <a:ext cx="0" cy="1309953"/>
          </a:xfrm>
          <a:prstGeom prst="straightConnector1">
            <a:avLst/>
          </a:prstGeom>
          <a:noFill/>
          <a:ln cap="flat" cmpd="sng" w="101600">
            <a:solidFill>
              <a:schemeClr val="dk1"/>
            </a:solidFill>
            <a:prstDash val="solid"/>
            <a:miter lim="800000"/>
            <a:headEnd len="sm" w="sm" type="none"/>
            <a:tailEnd len="sm" w="sm" type="none"/>
          </a:ln>
        </p:spPr>
      </p:cxnSp>
      <p:cxnSp>
        <p:nvCxnSpPr>
          <p:cNvPr id="225" name="Google Shape;225;p8"/>
          <p:cNvCxnSpPr/>
          <p:nvPr/>
        </p:nvCxnSpPr>
        <p:spPr>
          <a:xfrm rot="10800000">
            <a:off x="10957851" y="1934508"/>
            <a:ext cx="0" cy="1309953"/>
          </a:xfrm>
          <a:prstGeom prst="straightConnector1">
            <a:avLst/>
          </a:prstGeom>
          <a:noFill/>
          <a:ln cap="flat" cmpd="sng" w="101600">
            <a:solidFill>
              <a:schemeClr val="dk1"/>
            </a:solidFill>
            <a:prstDash val="solid"/>
            <a:miter lim="800000"/>
            <a:headEnd len="sm" w="sm" type="none"/>
            <a:tailEnd len="sm" w="sm" type="none"/>
          </a:ln>
        </p:spPr>
      </p:cxnSp>
      <p:sp>
        <p:nvSpPr>
          <p:cNvPr id="226" name="Google Shape;226;p8"/>
          <p:cNvSpPr/>
          <p:nvPr/>
        </p:nvSpPr>
        <p:spPr>
          <a:xfrm>
            <a:off x="8620866" y="1578002"/>
            <a:ext cx="492599" cy="1664677"/>
          </a:xfrm>
          <a:prstGeom prst="rightBrace">
            <a:avLst>
              <a:gd fmla="val 8333" name="adj1"/>
              <a:gd fmla="val 46781" name="adj2"/>
            </a:avLst>
          </a:prstGeom>
          <a:noFill/>
          <a:ln cap="flat" cmpd="sng" w="3175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227" name="Google Shape;227;p8"/>
          <p:cNvSpPr txBox="1"/>
          <p:nvPr/>
        </p:nvSpPr>
        <p:spPr>
          <a:xfrm>
            <a:off x="9113465" y="2062446"/>
            <a:ext cx="1247393"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Calibri"/>
                <a:ea typeface="Calibri"/>
                <a:cs typeface="Calibri"/>
                <a:sym typeface="Calibri"/>
              </a:rPr>
              <a:t>5 Yards</a:t>
            </a:r>
            <a:endParaRPr/>
          </a:p>
        </p:txBody>
      </p:sp>
      <p:cxnSp>
        <p:nvCxnSpPr>
          <p:cNvPr id="228" name="Google Shape;228;p8"/>
          <p:cNvCxnSpPr>
            <a:stCxn id="215" idx="4"/>
          </p:cNvCxnSpPr>
          <p:nvPr/>
        </p:nvCxnSpPr>
        <p:spPr>
          <a:xfrm>
            <a:off x="6086476" y="3842385"/>
            <a:ext cx="0" cy="818400"/>
          </a:xfrm>
          <a:prstGeom prst="straightConnector1">
            <a:avLst/>
          </a:prstGeom>
          <a:noFill/>
          <a:ln cap="flat" cmpd="sng" w="60325">
            <a:solidFill>
              <a:schemeClr val="dk1"/>
            </a:solidFill>
            <a:prstDash val="solid"/>
            <a:miter lim="800000"/>
            <a:headEnd len="sm" w="sm" type="none"/>
            <a:tailEnd len="med" w="med" type="diamond"/>
          </a:ln>
        </p:spPr>
      </p:cxnSp>
      <p:sp>
        <p:nvSpPr>
          <p:cNvPr id="229" name="Google Shape;229;p8"/>
          <p:cNvSpPr txBox="1"/>
          <p:nvPr/>
        </p:nvSpPr>
        <p:spPr>
          <a:xfrm>
            <a:off x="383458" y="6164831"/>
            <a:ext cx="11605341"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Pre-Snap—Look for defenders. Receivers need to fake HARD, and there needs to be a pump fake from Q. If all defenders go deep, R should have easy access to the flat.</a:t>
            </a:r>
            <a:endParaRPr/>
          </a:p>
        </p:txBody>
      </p:sp>
      <p:sp>
        <p:nvSpPr>
          <p:cNvPr id="230" name="Google Shape;230;p8"/>
          <p:cNvSpPr/>
          <p:nvPr/>
        </p:nvSpPr>
        <p:spPr>
          <a:xfrm flipH="1" rot="10800000">
            <a:off x="6383657" y="4757615"/>
            <a:ext cx="3977201" cy="1097364"/>
          </a:xfrm>
          <a:prstGeom prst="arc">
            <a:avLst>
              <a:gd fmla="val 10818194" name="adj1"/>
              <a:gd fmla="val 118631"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cxnSp>
        <p:nvCxnSpPr>
          <p:cNvPr id="231" name="Google Shape;231;p8"/>
          <p:cNvCxnSpPr/>
          <p:nvPr/>
        </p:nvCxnSpPr>
        <p:spPr>
          <a:xfrm>
            <a:off x="1287429" y="1934508"/>
            <a:ext cx="320642" cy="389548"/>
          </a:xfrm>
          <a:prstGeom prst="straightConnector1">
            <a:avLst/>
          </a:prstGeom>
          <a:noFill/>
          <a:ln cap="flat" cmpd="sng" w="101600">
            <a:solidFill>
              <a:schemeClr val="dk1"/>
            </a:solidFill>
            <a:prstDash val="solid"/>
            <a:miter lim="800000"/>
            <a:headEnd len="sm" w="sm" type="none"/>
            <a:tailEnd len="sm" w="sm" type="none"/>
          </a:ln>
        </p:spPr>
      </p:cxnSp>
      <p:cxnSp>
        <p:nvCxnSpPr>
          <p:cNvPr id="232" name="Google Shape;232;p8"/>
          <p:cNvCxnSpPr/>
          <p:nvPr/>
        </p:nvCxnSpPr>
        <p:spPr>
          <a:xfrm rot="10800000">
            <a:off x="1646948" y="788084"/>
            <a:ext cx="0" cy="1535972"/>
          </a:xfrm>
          <a:prstGeom prst="straightConnector1">
            <a:avLst/>
          </a:prstGeom>
          <a:noFill/>
          <a:ln cap="flat" cmpd="sng" w="101600">
            <a:solidFill>
              <a:schemeClr val="dk1"/>
            </a:solidFill>
            <a:prstDash val="solid"/>
            <a:miter lim="800000"/>
            <a:headEnd len="sm" w="sm" type="none"/>
            <a:tailEnd len="med" w="med" type="triangle"/>
          </a:ln>
        </p:spPr>
      </p:cxnSp>
      <p:cxnSp>
        <p:nvCxnSpPr>
          <p:cNvPr id="233" name="Google Shape;233;p8"/>
          <p:cNvCxnSpPr/>
          <p:nvPr/>
        </p:nvCxnSpPr>
        <p:spPr>
          <a:xfrm>
            <a:off x="3706950" y="1918732"/>
            <a:ext cx="320642" cy="389548"/>
          </a:xfrm>
          <a:prstGeom prst="straightConnector1">
            <a:avLst/>
          </a:prstGeom>
          <a:noFill/>
          <a:ln cap="flat" cmpd="sng" w="101600">
            <a:solidFill>
              <a:schemeClr val="dk1"/>
            </a:solidFill>
            <a:prstDash val="solid"/>
            <a:miter lim="800000"/>
            <a:headEnd len="sm" w="sm" type="none"/>
            <a:tailEnd len="sm" w="sm" type="none"/>
          </a:ln>
        </p:spPr>
      </p:cxnSp>
      <p:cxnSp>
        <p:nvCxnSpPr>
          <p:cNvPr id="234" name="Google Shape;234;p8"/>
          <p:cNvCxnSpPr/>
          <p:nvPr/>
        </p:nvCxnSpPr>
        <p:spPr>
          <a:xfrm rot="10800000">
            <a:off x="4066469" y="772308"/>
            <a:ext cx="0" cy="1535972"/>
          </a:xfrm>
          <a:prstGeom prst="straightConnector1">
            <a:avLst/>
          </a:prstGeom>
          <a:noFill/>
          <a:ln cap="flat" cmpd="sng" w="101600">
            <a:solidFill>
              <a:schemeClr val="dk1"/>
            </a:solidFill>
            <a:prstDash val="solid"/>
            <a:miter lim="800000"/>
            <a:headEnd len="sm" w="sm" type="none"/>
            <a:tailEnd len="med" w="med" type="triangle"/>
          </a:ln>
        </p:spPr>
      </p:cxnSp>
      <p:cxnSp>
        <p:nvCxnSpPr>
          <p:cNvPr id="235" name="Google Shape;235;p8"/>
          <p:cNvCxnSpPr/>
          <p:nvPr/>
        </p:nvCxnSpPr>
        <p:spPr>
          <a:xfrm flipH="1">
            <a:off x="8237687" y="1906235"/>
            <a:ext cx="281368" cy="402045"/>
          </a:xfrm>
          <a:prstGeom prst="straightConnector1">
            <a:avLst/>
          </a:prstGeom>
          <a:noFill/>
          <a:ln cap="flat" cmpd="sng" w="101600">
            <a:solidFill>
              <a:schemeClr val="dk1"/>
            </a:solidFill>
            <a:prstDash val="solid"/>
            <a:miter lim="800000"/>
            <a:headEnd len="sm" w="sm" type="none"/>
            <a:tailEnd len="sm" w="sm" type="none"/>
          </a:ln>
        </p:spPr>
      </p:cxnSp>
      <p:cxnSp>
        <p:nvCxnSpPr>
          <p:cNvPr id="236" name="Google Shape;236;p8"/>
          <p:cNvCxnSpPr/>
          <p:nvPr/>
        </p:nvCxnSpPr>
        <p:spPr>
          <a:xfrm rot="10800000">
            <a:off x="8218569" y="772308"/>
            <a:ext cx="19118" cy="1535973"/>
          </a:xfrm>
          <a:prstGeom prst="straightConnector1">
            <a:avLst/>
          </a:prstGeom>
          <a:noFill/>
          <a:ln cap="flat" cmpd="sng" w="101600">
            <a:solidFill>
              <a:schemeClr val="dk1"/>
            </a:solidFill>
            <a:prstDash val="solid"/>
            <a:miter lim="800000"/>
            <a:headEnd len="sm" w="sm" type="none"/>
            <a:tailEnd len="med" w="med" type="triangle"/>
          </a:ln>
        </p:spPr>
      </p:cxnSp>
      <p:cxnSp>
        <p:nvCxnSpPr>
          <p:cNvPr id="237" name="Google Shape;237;p8"/>
          <p:cNvCxnSpPr/>
          <p:nvPr/>
        </p:nvCxnSpPr>
        <p:spPr>
          <a:xfrm flipH="1">
            <a:off x="10689224" y="1922011"/>
            <a:ext cx="281368" cy="402045"/>
          </a:xfrm>
          <a:prstGeom prst="straightConnector1">
            <a:avLst/>
          </a:prstGeom>
          <a:noFill/>
          <a:ln cap="flat" cmpd="sng" w="101600">
            <a:solidFill>
              <a:schemeClr val="dk1"/>
            </a:solidFill>
            <a:prstDash val="solid"/>
            <a:miter lim="800000"/>
            <a:headEnd len="sm" w="sm" type="none"/>
            <a:tailEnd len="sm" w="sm" type="none"/>
          </a:ln>
        </p:spPr>
      </p:cxnSp>
      <p:cxnSp>
        <p:nvCxnSpPr>
          <p:cNvPr id="238" name="Google Shape;238;p8"/>
          <p:cNvCxnSpPr/>
          <p:nvPr/>
        </p:nvCxnSpPr>
        <p:spPr>
          <a:xfrm rot="10800000">
            <a:off x="10670106" y="788084"/>
            <a:ext cx="19118" cy="1535973"/>
          </a:xfrm>
          <a:prstGeom prst="straightConnector1">
            <a:avLst/>
          </a:prstGeom>
          <a:noFill/>
          <a:ln cap="flat" cmpd="sng" w="101600">
            <a:solidFill>
              <a:schemeClr val="dk1"/>
            </a:solidFill>
            <a:prstDash val="solid"/>
            <a:miter lim="800000"/>
            <a:headEnd len="sm" w="sm" type="none"/>
            <a:tailEnd len="med" w="med" type="triangle"/>
          </a:ln>
        </p:spPr>
      </p:cxn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9"/>
          <p:cNvSpPr txBox="1"/>
          <p:nvPr>
            <p:ph type="title"/>
          </p:nvPr>
        </p:nvSpPr>
        <p:spPr>
          <a:xfrm>
            <a:off x="165103" y="226838"/>
            <a:ext cx="11823696" cy="75423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Pass– All Go or Fades</a:t>
            </a:r>
            <a:endParaRPr/>
          </a:p>
        </p:txBody>
      </p:sp>
      <p:sp>
        <p:nvSpPr>
          <p:cNvPr id="246" name="Google Shape;246;p9"/>
          <p:cNvSpPr/>
          <p:nvPr/>
        </p:nvSpPr>
        <p:spPr>
          <a:xfrm>
            <a:off x="5765834" y="3248025"/>
            <a:ext cx="641283" cy="594360"/>
          </a:xfrm>
          <a:prstGeom prst="ellipse">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Q</a:t>
            </a:r>
            <a:endParaRPr/>
          </a:p>
        </p:txBody>
      </p:sp>
      <p:sp>
        <p:nvSpPr>
          <p:cNvPr id="247" name="Google Shape;247;p9"/>
          <p:cNvSpPr/>
          <p:nvPr/>
        </p:nvSpPr>
        <p:spPr>
          <a:xfrm>
            <a:off x="966788" y="3248025"/>
            <a:ext cx="641283" cy="594360"/>
          </a:xfrm>
          <a:prstGeom prst="ellipse">
            <a:avLst/>
          </a:prstGeom>
          <a:solidFill>
            <a:srgbClr val="FF0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A</a:t>
            </a:r>
            <a:endParaRPr/>
          </a:p>
        </p:txBody>
      </p:sp>
      <p:sp>
        <p:nvSpPr>
          <p:cNvPr id="248" name="Google Shape;248;p9"/>
          <p:cNvSpPr/>
          <p:nvPr/>
        </p:nvSpPr>
        <p:spPr>
          <a:xfrm>
            <a:off x="10623254" y="3244461"/>
            <a:ext cx="641283" cy="594360"/>
          </a:xfrm>
          <a:prstGeom prst="ellipse">
            <a:avLst/>
          </a:prstGeom>
          <a:solidFill>
            <a:schemeClr val="accent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chemeClr val="lt1"/>
                </a:solidFill>
                <a:latin typeface="Calibri"/>
                <a:ea typeface="Calibri"/>
                <a:cs typeface="Calibri"/>
                <a:sym typeface="Calibri"/>
              </a:rPr>
              <a:t>D</a:t>
            </a:r>
            <a:endParaRPr/>
          </a:p>
        </p:txBody>
      </p:sp>
      <p:sp>
        <p:nvSpPr>
          <p:cNvPr id="249" name="Google Shape;249;p9"/>
          <p:cNvSpPr/>
          <p:nvPr/>
        </p:nvSpPr>
        <p:spPr>
          <a:xfrm>
            <a:off x="7105034" y="3244461"/>
            <a:ext cx="641283" cy="594360"/>
          </a:xfrm>
          <a:prstGeom prst="ellipse">
            <a:avLst/>
          </a:prstGeom>
          <a:solidFill>
            <a:srgbClr val="7F600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C</a:t>
            </a:r>
            <a:endParaRPr/>
          </a:p>
        </p:txBody>
      </p:sp>
      <p:sp>
        <p:nvSpPr>
          <p:cNvPr id="250" name="Google Shape;250;p9"/>
          <p:cNvSpPr/>
          <p:nvPr/>
        </p:nvSpPr>
        <p:spPr>
          <a:xfrm>
            <a:off x="5765834" y="4950767"/>
            <a:ext cx="641283" cy="594360"/>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R</a:t>
            </a:r>
            <a:endParaRPr b="1" sz="1800">
              <a:solidFill>
                <a:schemeClr val="lt1"/>
              </a:solidFill>
              <a:latin typeface="Calibri"/>
              <a:ea typeface="Calibri"/>
              <a:cs typeface="Calibri"/>
              <a:sym typeface="Calibri"/>
            </a:endParaRPr>
          </a:p>
        </p:txBody>
      </p:sp>
      <p:sp>
        <p:nvSpPr>
          <p:cNvPr id="251" name="Google Shape;251;p9"/>
          <p:cNvSpPr/>
          <p:nvPr/>
        </p:nvSpPr>
        <p:spPr>
          <a:xfrm>
            <a:off x="4402607" y="3244461"/>
            <a:ext cx="641283" cy="594360"/>
          </a:xfrm>
          <a:prstGeom prst="ellipse">
            <a:avLst/>
          </a:prstGeom>
          <a:solidFill>
            <a:schemeClr val="accent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B</a:t>
            </a:r>
            <a:endParaRPr/>
          </a:p>
        </p:txBody>
      </p:sp>
      <p:pic>
        <p:nvPicPr>
          <p:cNvPr descr="Football with solid fill" id="252" name="Google Shape;252;p9"/>
          <p:cNvPicPr preferRelativeResize="0"/>
          <p:nvPr/>
        </p:nvPicPr>
        <p:blipFill rotWithShape="1">
          <a:blip r:embed="rId3">
            <a:alphaModFix/>
          </a:blip>
          <a:srcRect b="0" l="0" r="0" t="0"/>
          <a:stretch/>
        </p:blipFill>
        <p:spPr>
          <a:xfrm rot="5400000">
            <a:off x="5789295" y="2523798"/>
            <a:ext cx="594360" cy="594360"/>
          </a:xfrm>
          <a:prstGeom prst="rect">
            <a:avLst/>
          </a:prstGeom>
          <a:noFill/>
          <a:ln>
            <a:noFill/>
          </a:ln>
        </p:spPr>
      </p:pic>
      <p:sp>
        <p:nvSpPr>
          <p:cNvPr id="253" name="Google Shape;253;p9"/>
          <p:cNvSpPr/>
          <p:nvPr/>
        </p:nvSpPr>
        <p:spPr>
          <a:xfrm flipH="1" rot="10800000">
            <a:off x="6383657" y="4757615"/>
            <a:ext cx="3977201" cy="1097364"/>
          </a:xfrm>
          <a:prstGeom prst="arc">
            <a:avLst>
              <a:gd fmla="val 10818194" name="adj1"/>
              <a:gd fmla="val 118631" name="adj2"/>
            </a:avLst>
          </a:prstGeom>
          <a:noFill/>
          <a:ln cap="flat" cmpd="sng" w="79375">
            <a:solidFill>
              <a:schemeClr val="dk1"/>
            </a:solidFill>
            <a:prstDash val="solid"/>
            <a:miter lim="800000"/>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cxnSp>
        <p:nvCxnSpPr>
          <p:cNvPr id="254" name="Google Shape;254;p9"/>
          <p:cNvCxnSpPr>
            <a:stCxn id="247" idx="0"/>
          </p:cNvCxnSpPr>
          <p:nvPr/>
        </p:nvCxnSpPr>
        <p:spPr>
          <a:xfrm rot="10800000">
            <a:off x="1283230" y="1519125"/>
            <a:ext cx="4200" cy="1728900"/>
          </a:xfrm>
          <a:prstGeom prst="straightConnector1">
            <a:avLst/>
          </a:prstGeom>
          <a:noFill/>
          <a:ln cap="flat" cmpd="sng" w="79375">
            <a:solidFill>
              <a:schemeClr val="dk1"/>
            </a:solidFill>
            <a:prstDash val="solid"/>
            <a:miter lim="800000"/>
            <a:headEnd len="sm" w="sm" type="none"/>
            <a:tailEnd len="med" w="med" type="triangle"/>
          </a:ln>
        </p:spPr>
      </p:cxnSp>
      <p:cxnSp>
        <p:nvCxnSpPr>
          <p:cNvPr id="255" name="Google Shape;255;p9"/>
          <p:cNvCxnSpPr/>
          <p:nvPr/>
        </p:nvCxnSpPr>
        <p:spPr>
          <a:xfrm rot="10800000">
            <a:off x="4742954" y="1515520"/>
            <a:ext cx="4320" cy="1728941"/>
          </a:xfrm>
          <a:prstGeom prst="straightConnector1">
            <a:avLst/>
          </a:prstGeom>
          <a:noFill/>
          <a:ln cap="flat" cmpd="sng" w="79375">
            <a:solidFill>
              <a:schemeClr val="dk1"/>
            </a:solidFill>
            <a:prstDash val="solid"/>
            <a:miter lim="800000"/>
            <a:headEnd len="sm" w="sm" type="none"/>
            <a:tailEnd len="med" w="med" type="triangle"/>
          </a:ln>
        </p:spPr>
      </p:cxnSp>
      <p:cxnSp>
        <p:nvCxnSpPr>
          <p:cNvPr id="256" name="Google Shape;256;p9"/>
          <p:cNvCxnSpPr/>
          <p:nvPr/>
        </p:nvCxnSpPr>
        <p:spPr>
          <a:xfrm rot="10800000">
            <a:off x="7425675" y="1515520"/>
            <a:ext cx="4320" cy="1728941"/>
          </a:xfrm>
          <a:prstGeom prst="straightConnector1">
            <a:avLst/>
          </a:prstGeom>
          <a:noFill/>
          <a:ln cap="flat" cmpd="sng" w="79375">
            <a:solidFill>
              <a:schemeClr val="dk1"/>
            </a:solidFill>
            <a:prstDash val="solid"/>
            <a:miter lim="800000"/>
            <a:headEnd len="sm" w="sm" type="none"/>
            <a:tailEnd len="med" w="med" type="triangle"/>
          </a:ln>
        </p:spPr>
      </p:cxnSp>
      <p:cxnSp>
        <p:nvCxnSpPr>
          <p:cNvPr id="257" name="Google Shape;257;p9"/>
          <p:cNvCxnSpPr/>
          <p:nvPr/>
        </p:nvCxnSpPr>
        <p:spPr>
          <a:xfrm rot="10800000">
            <a:off x="10956217" y="1519084"/>
            <a:ext cx="4320" cy="1728941"/>
          </a:xfrm>
          <a:prstGeom prst="straightConnector1">
            <a:avLst/>
          </a:prstGeom>
          <a:noFill/>
          <a:ln cap="flat" cmpd="sng" w="79375">
            <a:solidFill>
              <a:schemeClr val="dk1"/>
            </a:solidFill>
            <a:prstDash val="solid"/>
            <a:miter lim="800000"/>
            <a:headEnd len="sm" w="sm" type="none"/>
            <a:tailEnd len="med" w="med" type="triangle"/>
          </a:ln>
        </p:spPr>
      </p:cxnSp>
      <p:sp>
        <p:nvSpPr>
          <p:cNvPr id="258" name="Google Shape;258;p9"/>
          <p:cNvSpPr txBox="1"/>
          <p:nvPr/>
        </p:nvSpPr>
        <p:spPr>
          <a:xfrm>
            <a:off x="383458" y="6164831"/>
            <a:ext cx="11605341"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Pre-Snap—look for our best match-up. B&amp;C need to be tighter to the Q to make the Safeties choose between the inside or outside guys. Safety is the read.  If nobody is open, hit blue in the backfield</a:t>
            </a:r>
            <a:endParaRPr/>
          </a:p>
        </p:txBody>
      </p:sp>
      <p:cxnSp>
        <p:nvCxnSpPr>
          <p:cNvPr id="259" name="Google Shape;259;p9"/>
          <p:cNvCxnSpPr/>
          <p:nvPr/>
        </p:nvCxnSpPr>
        <p:spPr>
          <a:xfrm flipH="1">
            <a:off x="6086475" y="3842385"/>
            <a:ext cx="2" cy="818495"/>
          </a:xfrm>
          <a:prstGeom prst="straightConnector1">
            <a:avLst/>
          </a:prstGeom>
          <a:noFill/>
          <a:ln cap="flat" cmpd="sng" w="60325">
            <a:solidFill>
              <a:schemeClr val="dk1"/>
            </a:solidFill>
            <a:prstDash val="solid"/>
            <a:miter lim="800000"/>
            <a:headEnd len="sm" w="sm" type="none"/>
            <a:tailEnd len="med" w="med" type="diamond"/>
          </a:ln>
        </p:spPr>
      </p:cxn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2021-09-16T04:05:32Z</dcterms:created>
  <dc:creator>Stephen Bedosky</dc:creator>
</cp:coreProperties>
</file>